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5.xml" ContentType="application/vnd.openxmlformats-officedocument.theme+xml"/>
  <Override PartName="/ppt/tags/tag2.xml" ContentType="application/vnd.openxmlformats-officedocument.presentationml.tags+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6.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7.xml" ContentType="application/vnd.openxmlformats-officedocument.theme+xml"/>
  <Override PartName="/ppt/tags/tag3.xml" ContentType="application/vnd.openxmlformats-officedocument.presentationml.tags+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8.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9.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10.xml" ContentType="application/vnd.openxmlformats-officedocument.theme+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11.xml" ContentType="application/vnd.openxmlformats-officedocument.theme+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2.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theme/theme13.xml" ContentType="application/vnd.openxmlformats-officedocument.theme+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4.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theme/theme15.xml" ContentType="application/vnd.openxmlformats-officedocument.theme+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6.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7.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18.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19.xml" ContentType="application/vnd.openxmlformats-officedocument.theme+xml"/>
  <Override PartName="/ppt/theme/theme2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6" r:id="rId2"/>
    <p:sldMasterId id="2147483699" r:id="rId3"/>
    <p:sldMasterId id="2147483724" r:id="rId4"/>
    <p:sldMasterId id="2147483742" r:id="rId5"/>
    <p:sldMasterId id="2147483775" r:id="rId6"/>
    <p:sldMasterId id="2147483788" r:id="rId7"/>
    <p:sldMasterId id="2147483817" r:id="rId8"/>
    <p:sldMasterId id="2147483828" r:id="rId9"/>
    <p:sldMasterId id="2147483840" r:id="rId10"/>
    <p:sldMasterId id="2147483852" r:id="rId11"/>
    <p:sldMasterId id="2147483865" r:id="rId12"/>
    <p:sldMasterId id="2147483883" r:id="rId13"/>
    <p:sldMasterId id="2147483895" r:id="rId14"/>
    <p:sldMasterId id="2147483908" r:id="rId15"/>
    <p:sldMasterId id="2147483921" r:id="rId16"/>
    <p:sldMasterId id="2147483932" r:id="rId17"/>
    <p:sldMasterId id="2147483944" r:id="rId18"/>
    <p:sldMasterId id="2147483956" r:id="rId19"/>
  </p:sldMasterIdLst>
  <p:notesMasterIdLst>
    <p:notesMasterId r:id="rId55"/>
  </p:notesMasterIdLst>
  <p:sldIdLst>
    <p:sldId id="257" r:id="rId20"/>
    <p:sldId id="316" r:id="rId21"/>
    <p:sldId id="315" r:id="rId22"/>
    <p:sldId id="317" r:id="rId23"/>
    <p:sldId id="319" r:id="rId24"/>
    <p:sldId id="320" r:id="rId25"/>
    <p:sldId id="321" r:id="rId26"/>
    <p:sldId id="322" r:id="rId27"/>
    <p:sldId id="323" r:id="rId28"/>
    <p:sldId id="358" r:id="rId29"/>
    <p:sldId id="297" r:id="rId30"/>
    <p:sldId id="349" r:id="rId31"/>
    <p:sldId id="346" r:id="rId32"/>
    <p:sldId id="345" r:id="rId33"/>
    <p:sldId id="351" r:id="rId34"/>
    <p:sldId id="352" r:id="rId35"/>
    <p:sldId id="266" r:id="rId36"/>
    <p:sldId id="343" r:id="rId37"/>
    <p:sldId id="355" r:id="rId38"/>
    <p:sldId id="356" r:id="rId39"/>
    <p:sldId id="325" r:id="rId40"/>
    <p:sldId id="328" r:id="rId41"/>
    <p:sldId id="360" r:id="rId42"/>
    <p:sldId id="354" r:id="rId43"/>
    <p:sldId id="329" r:id="rId44"/>
    <p:sldId id="330" r:id="rId45"/>
    <p:sldId id="332" r:id="rId46"/>
    <p:sldId id="333" r:id="rId47"/>
    <p:sldId id="359" r:id="rId48"/>
    <p:sldId id="340" r:id="rId49"/>
    <p:sldId id="341" r:id="rId50"/>
    <p:sldId id="274" r:id="rId51"/>
    <p:sldId id="342" r:id="rId52"/>
    <p:sldId id="350" r:id="rId53"/>
    <p:sldId id="357"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rcuri, Stephanie A" initials="MSA" lastIdx="17" clrIdx="0">
    <p:extLst>
      <p:ext uri="{19B8F6BF-5375-455C-9EA6-DF929625EA0E}">
        <p15:presenceInfo xmlns:p15="http://schemas.microsoft.com/office/powerpoint/2012/main" userId="Mercuri, Stephanie A" providerId="None"/>
      </p:ext>
    </p:extLst>
  </p:cmAuthor>
  <p:cmAuthor id="2" name="KPMG" initials="K" lastIdx="17" clrIdx="1">
    <p:extLst>
      <p:ext uri="{19B8F6BF-5375-455C-9EA6-DF929625EA0E}">
        <p15:presenceInfo xmlns:p15="http://schemas.microsoft.com/office/powerpoint/2012/main" userId="KPM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4E7"/>
    <a:srgbClr val="FEE7C4"/>
    <a:srgbClr val="503278"/>
    <a:srgbClr val="612A8A"/>
    <a:srgbClr val="FFFAF3"/>
    <a:srgbClr val="F3F0F6"/>
    <a:srgbClr val="E6E0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87" autoAdjust="0"/>
    <p:restoredTop sz="88387" autoAdjust="0"/>
  </p:normalViewPr>
  <p:slideViewPr>
    <p:cSldViewPr snapToGrid="0">
      <p:cViewPr varScale="1">
        <p:scale>
          <a:sx n="74" d="100"/>
          <a:sy n="74" d="100"/>
        </p:scale>
        <p:origin x="432" y="66"/>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7.xml"/><Relationship Id="rId39" Type="http://schemas.openxmlformats.org/officeDocument/2006/relationships/slide" Target="slides/slide20.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slide" Target="slides/slide23.xml"/><Relationship Id="rId47" Type="http://schemas.openxmlformats.org/officeDocument/2006/relationships/slide" Target="slides/slide28.xml"/><Relationship Id="rId50" Type="http://schemas.openxmlformats.org/officeDocument/2006/relationships/slide" Target="slides/slide31.xml"/><Relationship Id="rId55" Type="http://schemas.openxmlformats.org/officeDocument/2006/relationships/notesMaster" Target="notesMasters/notes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1.xml"/><Relationship Id="rId29" Type="http://schemas.openxmlformats.org/officeDocument/2006/relationships/slide" Target="slides/slide10.xml"/><Relationship Id="rId41" Type="http://schemas.openxmlformats.org/officeDocument/2006/relationships/slide" Target="slides/slide22.xml"/><Relationship Id="rId54"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slide" Target="slides/slide21.xml"/><Relationship Id="rId45" Type="http://schemas.openxmlformats.org/officeDocument/2006/relationships/slide" Target="slides/slide26.xml"/><Relationship Id="rId53" Type="http://schemas.openxmlformats.org/officeDocument/2006/relationships/slide" Target="slides/slide34.xml"/><Relationship Id="rId58"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49" Type="http://schemas.openxmlformats.org/officeDocument/2006/relationships/slide" Target="slides/slide30.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2.xml"/><Relationship Id="rId44" Type="http://schemas.openxmlformats.org/officeDocument/2006/relationships/slide" Target="slides/slide25.xml"/><Relationship Id="rId52" Type="http://schemas.openxmlformats.org/officeDocument/2006/relationships/slide" Target="slides/slide33.xml"/><Relationship Id="rId6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slide" Target="slides/slide24.xml"/><Relationship Id="rId48" Type="http://schemas.openxmlformats.org/officeDocument/2006/relationships/slide" Target="slides/slide29.xml"/><Relationship Id="rId56" Type="http://schemas.openxmlformats.org/officeDocument/2006/relationships/commentAuthors" Target="commentAuthors.xml"/><Relationship Id="rId8" Type="http://schemas.openxmlformats.org/officeDocument/2006/relationships/slideMaster" Target="slideMasters/slideMaster8.xml"/><Relationship Id="rId51" Type="http://schemas.openxmlformats.org/officeDocument/2006/relationships/slide" Target="slides/slide32.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slide" Target="slides/slide27.xml"/><Relationship Id="rId59"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A06907-F269-4E2B-AA36-02531D19B35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260FFB1E-6A2E-4750-82F4-442DDA7A2387}">
      <dgm:prSet phldrT="[Text]" custT="1"/>
      <dgm:spPr>
        <a:solidFill>
          <a:srgbClr val="503278"/>
        </a:solidFill>
      </dgm:spPr>
      <dgm:t>
        <a:bodyPr/>
        <a:lstStyle/>
        <a:p>
          <a:r>
            <a:rPr lang="en-US" sz="2400" b="1" dirty="0">
              <a:solidFill>
                <a:schemeClr val="accent2"/>
              </a:solidFill>
            </a:rPr>
            <a:t>Category 1</a:t>
          </a:r>
          <a:r>
            <a:rPr lang="en-US" sz="2400" dirty="0"/>
            <a:t> – Approved quality measures felt to be clinically relevant, reliable, valid, &amp; feasible</a:t>
          </a:r>
          <a:r>
            <a:rPr lang="en-US" sz="1800" dirty="0"/>
            <a:t>.</a:t>
          </a:r>
        </a:p>
      </dgm:t>
    </dgm:pt>
    <dgm:pt modelId="{64EB6E0A-7380-43E9-9F36-6C1309B949DC}" type="parTrans" cxnId="{A7074072-BA17-4CE1-B9E0-71748B96CEFB}">
      <dgm:prSet/>
      <dgm:spPr/>
      <dgm:t>
        <a:bodyPr/>
        <a:lstStyle/>
        <a:p>
          <a:endParaRPr lang="en-US"/>
        </a:p>
      </dgm:t>
    </dgm:pt>
    <dgm:pt modelId="{40DE583B-2BFA-409E-8889-468C4CB32DDD}" type="sibTrans" cxnId="{A7074072-BA17-4CE1-B9E0-71748B96CEFB}">
      <dgm:prSet/>
      <dgm:spPr/>
      <dgm:t>
        <a:bodyPr/>
        <a:lstStyle/>
        <a:p>
          <a:endParaRPr lang="en-US"/>
        </a:p>
      </dgm:t>
    </dgm:pt>
    <dgm:pt modelId="{B5ADFE10-0B59-4B5B-9077-3965FF820768}">
      <dgm:prSet phldrT="[Text]" custT="1"/>
      <dgm:spPr>
        <a:solidFill>
          <a:srgbClr val="503278"/>
        </a:solidFill>
        <a:ln>
          <a:solidFill>
            <a:srgbClr val="612A8A"/>
          </a:solidFill>
        </a:ln>
      </dgm:spPr>
      <dgm:t>
        <a:bodyPr/>
        <a:lstStyle/>
        <a:p>
          <a:r>
            <a:rPr lang="en-US" sz="2400" b="1" dirty="0">
              <a:solidFill>
                <a:schemeClr val="accent2"/>
              </a:solidFill>
            </a:rPr>
            <a:t>Category 2</a:t>
          </a:r>
          <a:r>
            <a:rPr lang="en-US" sz="2400" dirty="0"/>
            <a:t> – Measures that are clinically relevant, valid and probably reliable, but where feasibility could be problematic. </a:t>
          </a:r>
        </a:p>
      </dgm:t>
    </dgm:pt>
    <dgm:pt modelId="{DF70D770-E9F3-4435-B74E-EC7D9DB93BCC}" type="parTrans" cxnId="{7D843908-AF77-4C02-AAA7-4FE46BA22774}">
      <dgm:prSet/>
      <dgm:spPr/>
      <dgm:t>
        <a:bodyPr/>
        <a:lstStyle/>
        <a:p>
          <a:endParaRPr lang="en-US"/>
        </a:p>
      </dgm:t>
    </dgm:pt>
    <dgm:pt modelId="{60355734-03DB-4E88-B88C-3988321C2803}" type="sibTrans" cxnId="{7D843908-AF77-4C02-AAA7-4FE46BA22774}">
      <dgm:prSet/>
      <dgm:spPr/>
      <dgm:t>
        <a:bodyPr/>
        <a:lstStyle/>
        <a:p>
          <a:endParaRPr lang="en-US"/>
        </a:p>
      </dgm:t>
    </dgm:pt>
    <dgm:pt modelId="{D58DF6DF-3F92-4212-B29D-C3C832D8728A}">
      <dgm:prSet phldrT="[Text]" custT="1"/>
      <dgm:spPr>
        <a:solidFill>
          <a:srgbClr val="503278"/>
        </a:solidFill>
      </dgm:spPr>
      <dgm:t>
        <a:bodyPr/>
        <a:lstStyle/>
        <a:p>
          <a:r>
            <a:rPr lang="en-US" sz="2400" b="1" dirty="0">
              <a:solidFill>
                <a:schemeClr val="accent2"/>
              </a:solidFill>
            </a:rPr>
            <a:t>Category 3</a:t>
          </a:r>
          <a:r>
            <a:rPr lang="en-US" sz="2400" dirty="0"/>
            <a:t> – Measures that are insufficiently relevant, reliable, valid, and/or feasible. </a:t>
          </a:r>
        </a:p>
      </dgm:t>
    </dgm:pt>
    <dgm:pt modelId="{684917CB-DBB2-4F05-93C0-1991F3E246D4}" type="parTrans" cxnId="{A27B3524-C0D5-4954-9FCC-031858148EEC}">
      <dgm:prSet/>
      <dgm:spPr/>
      <dgm:t>
        <a:bodyPr/>
        <a:lstStyle/>
        <a:p>
          <a:endParaRPr lang="en-US"/>
        </a:p>
      </dgm:t>
    </dgm:pt>
    <dgm:pt modelId="{720CA76B-7744-4B35-8B03-4FA88D522CA7}" type="sibTrans" cxnId="{A27B3524-C0D5-4954-9FCC-031858148EEC}">
      <dgm:prSet/>
      <dgm:spPr/>
      <dgm:t>
        <a:bodyPr/>
        <a:lstStyle/>
        <a:p>
          <a:endParaRPr lang="en-US"/>
        </a:p>
      </dgm:t>
    </dgm:pt>
    <dgm:pt modelId="{4CAA1A18-D33F-4C0B-9B52-14A6B4484DEA}" type="pres">
      <dgm:prSet presAssocID="{52A06907-F269-4E2B-AA36-02531D19B35F}" presName="linear" presStyleCnt="0">
        <dgm:presLayoutVars>
          <dgm:dir/>
          <dgm:animLvl val="lvl"/>
          <dgm:resizeHandles val="exact"/>
        </dgm:presLayoutVars>
      </dgm:prSet>
      <dgm:spPr/>
    </dgm:pt>
    <dgm:pt modelId="{D4AEF101-F9F4-4DEC-84B7-22A4302216D5}" type="pres">
      <dgm:prSet presAssocID="{260FFB1E-6A2E-4750-82F4-442DDA7A2387}" presName="parentLin" presStyleCnt="0"/>
      <dgm:spPr/>
    </dgm:pt>
    <dgm:pt modelId="{6676D9FE-4C4B-451E-92A5-6EEAE4E29E1F}" type="pres">
      <dgm:prSet presAssocID="{260FFB1E-6A2E-4750-82F4-442DDA7A2387}" presName="parentLeftMargin" presStyleLbl="node1" presStyleIdx="0" presStyleCnt="3"/>
      <dgm:spPr/>
    </dgm:pt>
    <dgm:pt modelId="{C9BB4F51-8EAB-42A6-AAD1-79968F1ED71C}" type="pres">
      <dgm:prSet presAssocID="{260FFB1E-6A2E-4750-82F4-442DDA7A2387}" presName="parentText" presStyleLbl="node1" presStyleIdx="0" presStyleCnt="3" custScaleX="101666" custScaleY="209199" custLinFactNeighborY="-3038">
        <dgm:presLayoutVars>
          <dgm:chMax val="0"/>
          <dgm:bulletEnabled val="1"/>
        </dgm:presLayoutVars>
      </dgm:prSet>
      <dgm:spPr/>
    </dgm:pt>
    <dgm:pt modelId="{8CE6A995-24F4-4EFA-8E1D-003BBD7608EE}" type="pres">
      <dgm:prSet presAssocID="{260FFB1E-6A2E-4750-82F4-442DDA7A2387}" presName="negativeSpace" presStyleCnt="0"/>
      <dgm:spPr/>
    </dgm:pt>
    <dgm:pt modelId="{9781AAF0-B6F3-4BC6-8AE4-AA30CF839756}" type="pres">
      <dgm:prSet presAssocID="{260FFB1E-6A2E-4750-82F4-442DDA7A2387}" presName="childText" presStyleLbl="conFgAcc1" presStyleIdx="0" presStyleCnt="3">
        <dgm:presLayoutVars>
          <dgm:bulletEnabled val="1"/>
        </dgm:presLayoutVars>
      </dgm:prSet>
      <dgm:spPr/>
    </dgm:pt>
    <dgm:pt modelId="{30CB1174-DE50-43E0-9B77-DA5685BF6CD9}" type="pres">
      <dgm:prSet presAssocID="{40DE583B-2BFA-409E-8889-468C4CB32DDD}" presName="spaceBetweenRectangles" presStyleCnt="0"/>
      <dgm:spPr/>
    </dgm:pt>
    <dgm:pt modelId="{99F008E5-1826-401C-AF80-BD37E34D46A8}" type="pres">
      <dgm:prSet presAssocID="{B5ADFE10-0B59-4B5B-9077-3965FF820768}" presName="parentLin" presStyleCnt="0"/>
      <dgm:spPr/>
    </dgm:pt>
    <dgm:pt modelId="{4CB14F9C-E027-48AC-808D-38C64EA9CEE9}" type="pres">
      <dgm:prSet presAssocID="{B5ADFE10-0B59-4B5B-9077-3965FF820768}" presName="parentLeftMargin" presStyleLbl="node1" presStyleIdx="0" presStyleCnt="3"/>
      <dgm:spPr/>
    </dgm:pt>
    <dgm:pt modelId="{32F12F3F-AE46-4EEA-95FA-86C4A9AEB905}" type="pres">
      <dgm:prSet presAssocID="{B5ADFE10-0B59-4B5B-9077-3965FF820768}" presName="parentText" presStyleLbl="node1" presStyleIdx="1" presStyleCnt="3" custScaleX="102385" custScaleY="204716">
        <dgm:presLayoutVars>
          <dgm:chMax val="0"/>
          <dgm:bulletEnabled val="1"/>
        </dgm:presLayoutVars>
      </dgm:prSet>
      <dgm:spPr/>
    </dgm:pt>
    <dgm:pt modelId="{68A9E60D-51FF-4E94-A61F-050F2BE338B3}" type="pres">
      <dgm:prSet presAssocID="{B5ADFE10-0B59-4B5B-9077-3965FF820768}" presName="negativeSpace" presStyleCnt="0"/>
      <dgm:spPr/>
    </dgm:pt>
    <dgm:pt modelId="{C63EC28F-BEA5-492C-946B-2BA18872BB8E}" type="pres">
      <dgm:prSet presAssocID="{B5ADFE10-0B59-4B5B-9077-3965FF820768}" presName="childText" presStyleLbl="conFgAcc1" presStyleIdx="1" presStyleCnt="3">
        <dgm:presLayoutVars>
          <dgm:bulletEnabled val="1"/>
        </dgm:presLayoutVars>
      </dgm:prSet>
      <dgm:spPr/>
    </dgm:pt>
    <dgm:pt modelId="{FD5C6E1C-1E8E-4846-BAF8-CABB420E3CF5}" type="pres">
      <dgm:prSet presAssocID="{60355734-03DB-4E88-B88C-3988321C2803}" presName="spaceBetweenRectangles" presStyleCnt="0"/>
      <dgm:spPr/>
    </dgm:pt>
    <dgm:pt modelId="{7F30CFAB-58E9-4967-B7A0-F02D53A63A23}" type="pres">
      <dgm:prSet presAssocID="{D58DF6DF-3F92-4212-B29D-C3C832D8728A}" presName="parentLin" presStyleCnt="0"/>
      <dgm:spPr/>
    </dgm:pt>
    <dgm:pt modelId="{95AEF402-DE9E-4412-838C-C8CCF8642371}" type="pres">
      <dgm:prSet presAssocID="{D58DF6DF-3F92-4212-B29D-C3C832D8728A}" presName="parentLeftMargin" presStyleLbl="node1" presStyleIdx="1" presStyleCnt="3"/>
      <dgm:spPr/>
    </dgm:pt>
    <dgm:pt modelId="{212E2901-F7C0-479F-A5C2-927AF06388C3}" type="pres">
      <dgm:prSet presAssocID="{D58DF6DF-3F92-4212-B29D-C3C832D8728A}" presName="parentText" presStyleLbl="node1" presStyleIdx="2" presStyleCnt="3" custScaleX="104546" custScaleY="219234">
        <dgm:presLayoutVars>
          <dgm:chMax val="0"/>
          <dgm:bulletEnabled val="1"/>
        </dgm:presLayoutVars>
      </dgm:prSet>
      <dgm:spPr/>
    </dgm:pt>
    <dgm:pt modelId="{A429EE79-29F7-4B99-B7A0-EEB387519F0A}" type="pres">
      <dgm:prSet presAssocID="{D58DF6DF-3F92-4212-B29D-C3C832D8728A}" presName="negativeSpace" presStyleCnt="0"/>
      <dgm:spPr/>
    </dgm:pt>
    <dgm:pt modelId="{8BE4E3A9-472D-4289-A62E-72DF0BFD2098}" type="pres">
      <dgm:prSet presAssocID="{D58DF6DF-3F92-4212-B29D-C3C832D8728A}" presName="childText" presStyleLbl="conFgAcc1" presStyleIdx="2" presStyleCnt="3">
        <dgm:presLayoutVars>
          <dgm:bulletEnabled val="1"/>
        </dgm:presLayoutVars>
      </dgm:prSet>
      <dgm:spPr/>
    </dgm:pt>
  </dgm:ptLst>
  <dgm:cxnLst>
    <dgm:cxn modelId="{E4543806-520F-4F27-9E5D-B910775B0D86}" type="presOf" srcId="{B5ADFE10-0B59-4B5B-9077-3965FF820768}" destId="{32F12F3F-AE46-4EEA-95FA-86C4A9AEB905}" srcOrd="1" destOrd="0" presId="urn:microsoft.com/office/officeart/2005/8/layout/list1"/>
    <dgm:cxn modelId="{7D843908-AF77-4C02-AAA7-4FE46BA22774}" srcId="{52A06907-F269-4E2B-AA36-02531D19B35F}" destId="{B5ADFE10-0B59-4B5B-9077-3965FF820768}" srcOrd="1" destOrd="0" parTransId="{DF70D770-E9F3-4435-B74E-EC7D9DB93BCC}" sibTransId="{60355734-03DB-4E88-B88C-3988321C2803}"/>
    <dgm:cxn modelId="{94AA5A19-1B37-4715-92A7-3A82721D05EB}" type="presOf" srcId="{D58DF6DF-3F92-4212-B29D-C3C832D8728A}" destId="{95AEF402-DE9E-4412-838C-C8CCF8642371}" srcOrd="0" destOrd="0" presId="urn:microsoft.com/office/officeart/2005/8/layout/list1"/>
    <dgm:cxn modelId="{A27B3524-C0D5-4954-9FCC-031858148EEC}" srcId="{52A06907-F269-4E2B-AA36-02531D19B35F}" destId="{D58DF6DF-3F92-4212-B29D-C3C832D8728A}" srcOrd="2" destOrd="0" parTransId="{684917CB-DBB2-4F05-93C0-1991F3E246D4}" sibTransId="{720CA76B-7744-4B35-8B03-4FA88D522CA7}"/>
    <dgm:cxn modelId="{D0418A45-0EE6-4D83-A41F-61F597E3FAB8}" type="presOf" srcId="{260FFB1E-6A2E-4750-82F4-442DDA7A2387}" destId="{6676D9FE-4C4B-451E-92A5-6EEAE4E29E1F}" srcOrd="0" destOrd="0" presId="urn:microsoft.com/office/officeart/2005/8/layout/list1"/>
    <dgm:cxn modelId="{A7074072-BA17-4CE1-B9E0-71748B96CEFB}" srcId="{52A06907-F269-4E2B-AA36-02531D19B35F}" destId="{260FFB1E-6A2E-4750-82F4-442DDA7A2387}" srcOrd="0" destOrd="0" parTransId="{64EB6E0A-7380-43E9-9F36-6C1309B949DC}" sibTransId="{40DE583B-2BFA-409E-8889-468C4CB32DDD}"/>
    <dgm:cxn modelId="{C0983185-F225-40AA-80FF-3C1ED1B4B8B9}" type="presOf" srcId="{B5ADFE10-0B59-4B5B-9077-3965FF820768}" destId="{4CB14F9C-E027-48AC-808D-38C64EA9CEE9}" srcOrd="0" destOrd="0" presId="urn:microsoft.com/office/officeart/2005/8/layout/list1"/>
    <dgm:cxn modelId="{397446D2-9FF1-4D94-BAF4-1F10346927D8}" type="presOf" srcId="{D58DF6DF-3F92-4212-B29D-C3C832D8728A}" destId="{212E2901-F7C0-479F-A5C2-927AF06388C3}" srcOrd="1" destOrd="0" presId="urn:microsoft.com/office/officeart/2005/8/layout/list1"/>
    <dgm:cxn modelId="{EE48C6D7-E36C-48C3-820F-71FDA0EE0C61}" type="presOf" srcId="{52A06907-F269-4E2B-AA36-02531D19B35F}" destId="{4CAA1A18-D33F-4C0B-9B52-14A6B4484DEA}" srcOrd="0" destOrd="0" presId="urn:microsoft.com/office/officeart/2005/8/layout/list1"/>
    <dgm:cxn modelId="{356F41E0-AAE0-422E-A6B9-9AB90D045FCC}" type="presOf" srcId="{260FFB1E-6A2E-4750-82F4-442DDA7A2387}" destId="{C9BB4F51-8EAB-42A6-AAD1-79968F1ED71C}" srcOrd="1" destOrd="0" presId="urn:microsoft.com/office/officeart/2005/8/layout/list1"/>
    <dgm:cxn modelId="{DC780DD3-CCB0-4946-98E7-A3472CDB4CB8}" type="presParOf" srcId="{4CAA1A18-D33F-4C0B-9B52-14A6B4484DEA}" destId="{D4AEF101-F9F4-4DEC-84B7-22A4302216D5}" srcOrd="0" destOrd="0" presId="urn:microsoft.com/office/officeart/2005/8/layout/list1"/>
    <dgm:cxn modelId="{8E051E8A-5798-4B62-92E6-1C00B12D87E6}" type="presParOf" srcId="{D4AEF101-F9F4-4DEC-84B7-22A4302216D5}" destId="{6676D9FE-4C4B-451E-92A5-6EEAE4E29E1F}" srcOrd="0" destOrd="0" presId="urn:microsoft.com/office/officeart/2005/8/layout/list1"/>
    <dgm:cxn modelId="{69E0AF70-5D61-4990-986D-4EFCB2CAE060}" type="presParOf" srcId="{D4AEF101-F9F4-4DEC-84B7-22A4302216D5}" destId="{C9BB4F51-8EAB-42A6-AAD1-79968F1ED71C}" srcOrd="1" destOrd="0" presId="urn:microsoft.com/office/officeart/2005/8/layout/list1"/>
    <dgm:cxn modelId="{57657A08-C67F-46A8-BD27-C08F7A485359}" type="presParOf" srcId="{4CAA1A18-D33F-4C0B-9B52-14A6B4484DEA}" destId="{8CE6A995-24F4-4EFA-8E1D-003BBD7608EE}" srcOrd="1" destOrd="0" presId="urn:microsoft.com/office/officeart/2005/8/layout/list1"/>
    <dgm:cxn modelId="{C40DDF5C-FA8E-41C1-A7C8-951EF1AF24E7}" type="presParOf" srcId="{4CAA1A18-D33F-4C0B-9B52-14A6B4484DEA}" destId="{9781AAF0-B6F3-4BC6-8AE4-AA30CF839756}" srcOrd="2" destOrd="0" presId="urn:microsoft.com/office/officeart/2005/8/layout/list1"/>
    <dgm:cxn modelId="{BC303260-108E-491F-8D0D-6EC6AA5DBCD2}" type="presParOf" srcId="{4CAA1A18-D33F-4C0B-9B52-14A6B4484DEA}" destId="{30CB1174-DE50-43E0-9B77-DA5685BF6CD9}" srcOrd="3" destOrd="0" presId="urn:microsoft.com/office/officeart/2005/8/layout/list1"/>
    <dgm:cxn modelId="{B1088626-75E2-4232-A63E-E3036EFB21C0}" type="presParOf" srcId="{4CAA1A18-D33F-4C0B-9B52-14A6B4484DEA}" destId="{99F008E5-1826-401C-AF80-BD37E34D46A8}" srcOrd="4" destOrd="0" presId="urn:microsoft.com/office/officeart/2005/8/layout/list1"/>
    <dgm:cxn modelId="{30E1D07D-DF4A-489A-8D5F-802E3C3B3B88}" type="presParOf" srcId="{99F008E5-1826-401C-AF80-BD37E34D46A8}" destId="{4CB14F9C-E027-48AC-808D-38C64EA9CEE9}" srcOrd="0" destOrd="0" presId="urn:microsoft.com/office/officeart/2005/8/layout/list1"/>
    <dgm:cxn modelId="{52306F47-4BE1-404C-8634-31065A690296}" type="presParOf" srcId="{99F008E5-1826-401C-AF80-BD37E34D46A8}" destId="{32F12F3F-AE46-4EEA-95FA-86C4A9AEB905}" srcOrd="1" destOrd="0" presId="urn:microsoft.com/office/officeart/2005/8/layout/list1"/>
    <dgm:cxn modelId="{87E6F7BB-23C1-48C8-AA4A-AE590C9E9FE4}" type="presParOf" srcId="{4CAA1A18-D33F-4C0B-9B52-14A6B4484DEA}" destId="{68A9E60D-51FF-4E94-A61F-050F2BE338B3}" srcOrd="5" destOrd="0" presId="urn:microsoft.com/office/officeart/2005/8/layout/list1"/>
    <dgm:cxn modelId="{4629D434-1C4C-4D7F-9075-9F5F9E560E51}" type="presParOf" srcId="{4CAA1A18-D33F-4C0B-9B52-14A6B4484DEA}" destId="{C63EC28F-BEA5-492C-946B-2BA18872BB8E}" srcOrd="6" destOrd="0" presId="urn:microsoft.com/office/officeart/2005/8/layout/list1"/>
    <dgm:cxn modelId="{D10A1DE4-6502-4176-852C-10445424FDE7}" type="presParOf" srcId="{4CAA1A18-D33F-4C0B-9B52-14A6B4484DEA}" destId="{FD5C6E1C-1E8E-4846-BAF8-CABB420E3CF5}" srcOrd="7" destOrd="0" presId="urn:microsoft.com/office/officeart/2005/8/layout/list1"/>
    <dgm:cxn modelId="{4850AAD2-30C1-4BCE-8FFA-11508ED8377B}" type="presParOf" srcId="{4CAA1A18-D33F-4C0B-9B52-14A6B4484DEA}" destId="{7F30CFAB-58E9-4967-B7A0-F02D53A63A23}" srcOrd="8" destOrd="0" presId="urn:microsoft.com/office/officeart/2005/8/layout/list1"/>
    <dgm:cxn modelId="{CE16A1B8-E33C-4A52-82EE-4B7E3645825D}" type="presParOf" srcId="{7F30CFAB-58E9-4967-B7A0-F02D53A63A23}" destId="{95AEF402-DE9E-4412-838C-C8CCF8642371}" srcOrd="0" destOrd="0" presId="urn:microsoft.com/office/officeart/2005/8/layout/list1"/>
    <dgm:cxn modelId="{CAE86958-721C-4E5A-80A0-FCF7C7126C1E}" type="presParOf" srcId="{7F30CFAB-58E9-4967-B7A0-F02D53A63A23}" destId="{212E2901-F7C0-479F-A5C2-927AF06388C3}" srcOrd="1" destOrd="0" presId="urn:microsoft.com/office/officeart/2005/8/layout/list1"/>
    <dgm:cxn modelId="{064333AC-F5F2-4BAD-83AD-6CD09AA1F080}" type="presParOf" srcId="{4CAA1A18-D33F-4C0B-9B52-14A6B4484DEA}" destId="{A429EE79-29F7-4B99-B7A0-EEB387519F0A}" srcOrd="9" destOrd="0" presId="urn:microsoft.com/office/officeart/2005/8/layout/list1"/>
    <dgm:cxn modelId="{4E96E751-51D5-4DBD-BC3F-B38640B48941}" type="presParOf" srcId="{4CAA1A18-D33F-4C0B-9B52-14A6B4484DEA}" destId="{8BE4E3A9-472D-4289-A62E-72DF0BFD2098}"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81AAF0-B6F3-4BC6-8AE4-AA30CF839756}">
      <dsp:nvSpPr>
        <dsp:cNvPr id="0" name=""/>
        <dsp:cNvSpPr/>
      </dsp:nvSpPr>
      <dsp:spPr>
        <a:xfrm>
          <a:off x="0" y="960358"/>
          <a:ext cx="10515600"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9BB4F51-8EAB-42A6-AAD1-79968F1ED71C}">
      <dsp:nvSpPr>
        <dsp:cNvPr id="0" name=""/>
        <dsp:cNvSpPr/>
      </dsp:nvSpPr>
      <dsp:spPr>
        <a:xfrm>
          <a:off x="525780" y="98296"/>
          <a:ext cx="7483552" cy="1111599"/>
        </a:xfrm>
        <a:prstGeom prst="roundRect">
          <a:avLst/>
        </a:prstGeom>
        <a:solidFill>
          <a:srgbClr val="50327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chemeClr val="accent2"/>
              </a:solidFill>
            </a:rPr>
            <a:t>Category 1</a:t>
          </a:r>
          <a:r>
            <a:rPr lang="en-US" sz="2400" kern="1200" dirty="0"/>
            <a:t> – Approved quality measures felt to be clinically relevant, reliable, valid, &amp; feasible</a:t>
          </a:r>
          <a:r>
            <a:rPr lang="en-US" sz="1800" kern="1200" dirty="0"/>
            <a:t>.</a:t>
          </a:r>
        </a:p>
      </dsp:txBody>
      <dsp:txXfrm>
        <a:off x="580044" y="152560"/>
        <a:ext cx="7375024" cy="1003071"/>
      </dsp:txXfrm>
    </dsp:sp>
    <dsp:sp modelId="{C63EC28F-BEA5-492C-946B-2BA18872BB8E}">
      <dsp:nvSpPr>
        <dsp:cNvPr id="0" name=""/>
        <dsp:cNvSpPr/>
      </dsp:nvSpPr>
      <dsp:spPr>
        <a:xfrm>
          <a:off x="0" y="2333257"/>
          <a:ext cx="10515600"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2F12F3F-AE46-4EEA-95FA-86C4A9AEB905}">
      <dsp:nvSpPr>
        <dsp:cNvPr id="0" name=""/>
        <dsp:cNvSpPr/>
      </dsp:nvSpPr>
      <dsp:spPr>
        <a:xfrm>
          <a:off x="525780" y="1511158"/>
          <a:ext cx="7536477" cy="1087778"/>
        </a:xfrm>
        <a:prstGeom prst="roundRect">
          <a:avLst/>
        </a:prstGeom>
        <a:solidFill>
          <a:srgbClr val="503278"/>
        </a:solidFill>
        <a:ln w="12700" cap="flat" cmpd="sng" algn="ctr">
          <a:solidFill>
            <a:srgbClr val="612A8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chemeClr val="accent2"/>
              </a:solidFill>
            </a:rPr>
            <a:t>Category 2</a:t>
          </a:r>
          <a:r>
            <a:rPr lang="en-US" sz="2400" kern="1200" dirty="0"/>
            <a:t> – Measures that are clinically relevant, valid and probably reliable, but where feasibility could be problematic. </a:t>
          </a:r>
        </a:p>
      </dsp:txBody>
      <dsp:txXfrm>
        <a:off x="578881" y="1564259"/>
        <a:ext cx="7430275" cy="981576"/>
      </dsp:txXfrm>
    </dsp:sp>
    <dsp:sp modelId="{8BE4E3A9-472D-4289-A62E-72DF0BFD2098}">
      <dsp:nvSpPr>
        <dsp:cNvPr id="0" name=""/>
        <dsp:cNvSpPr/>
      </dsp:nvSpPr>
      <dsp:spPr>
        <a:xfrm>
          <a:off x="0" y="3783299"/>
          <a:ext cx="10515600"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12E2901-F7C0-479F-A5C2-927AF06388C3}">
      <dsp:nvSpPr>
        <dsp:cNvPr id="0" name=""/>
        <dsp:cNvSpPr/>
      </dsp:nvSpPr>
      <dsp:spPr>
        <a:xfrm>
          <a:off x="525780" y="2884057"/>
          <a:ext cx="7695547" cy="1164921"/>
        </a:xfrm>
        <a:prstGeom prst="roundRect">
          <a:avLst/>
        </a:prstGeom>
        <a:solidFill>
          <a:srgbClr val="50327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chemeClr val="accent2"/>
              </a:solidFill>
            </a:rPr>
            <a:t>Category 3</a:t>
          </a:r>
          <a:r>
            <a:rPr lang="en-US" sz="2400" kern="1200" dirty="0"/>
            <a:t> – Measures that are insufficiently relevant, reliable, valid, and/or feasible. </a:t>
          </a:r>
        </a:p>
      </dsp:txBody>
      <dsp:txXfrm>
        <a:off x="582647" y="2940924"/>
        <a:ext cx="7581813" cy="1051187"/>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9BF63E-BCCA-4F5E-9718-7F6CF3A46FEE}" type="datetimeFigureOut">
              <a:rPr lang="en-US" smtClean="0"/>
              <a:t>5/28/2018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282E7A-BCCB-4DDC-B303-9D7D08AE7029}" type="slidenum">
              <a:rPr lang="en-US" smtClean="0"/>
              <a:t>‹#›</a:t>
            </a:fld>
            <a:endParaRPr lang="en-US"/>
          </a:p>
        </p:txBody>
      </p:sp>
    </p:spTree>
    <p:extLst>
      <p:ext uri="{BB962C8B-B14F-4D97-AF65-F5344CB8AC3E}">
        <p14:creationId xmlns:p14="http://schemas.microsoft.com/office/powerpoint/2010/main" val="1367283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282E7A-BCCB-4DDC-B303-9D7D08AE7029}" type="slidenum">
              <a:rPr lang="en-US" smtClean="0"/>
              <a:t>4</a:t>
            </a:fld>
            <a:endParaRPr lang="en-US"/>
          </a:p>
        </p:txBody>
      </p:sp>
    </p:spTree>
    <p:extLst>
      <p:ext uri="{BB962C8B-B14F-4D97-AF65-F5344CB8AC3E}">
        <p14:creationId xmlns:p14="http://schemas.microsoft.com/office/powerpoint/2010/main" val="41500031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282E7A-BCCB-4DDC-B303-9D7D08AE7029}" type="slidenum">
              <a:rPr lang="en-US" smtClean="0"/>
              <a:t>22</a:t>
            </a:fld>
            <a:endParaRPr lang="en-US"/>
          </a:p>
        </p:txBody>
      </p:sp>
    </p:spTree>
    <p:extLst>
      <p:ext uri="{BB962C8B-B14F-4D97-AF65-F5344CB8AC3E}">
        <p14:creationId xmlns:p14="http://schemas.microsoft.com/office/powerpoint/2010/main" val="23559817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282E7A-BCCB-4DDC-B303-9D7D08AE7029}" type="slidenum">
              <a:rPr lang="en-US" smtClean="0"/>
              <a:t>23</a:t>
            </a:fld>
            <a:endParaRPr lang="en-US"/>
          </a:p>
        </p:txBody>
      </p:sp>
    </p:spTree>
    <p:extLst>
      <p:ext uri="{BB962C8B-B14F-4D97-AF65-F5344CB8AC3E}">
        <p14:creationId xmlns:p14="http://schemas.microsoft.com/office/powerpoint/2010/main" val="32637689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9451567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282E7A-BCCB-4DDC-B303-9D7D08AE7029}" type="slidenum">
              <a:rPr lang="en-US" smtClean="0"/>
              <a:t>26</a:t>
            </a:fld>
            <a:endParaRPr lang="en-US"/>
          </a:p>
        </p:txBody>
      </p:sp>
    </p:spTree>
    <p:extLst>
      <p:ext uri="{BB962C8B-B14F-4D97-AF65-F5344CB8AC3E}">
        <p14:creationId xmlns:p14="http://schemas.microsoft.com/office/powerpoint/2010/main" val="38031418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282E7A-BCCB-4DDC-B303-9D7D08AE7029}" type="slidenum">
              <a:rPr lang="en-US" smtClean="0"/>
              <a:t>27</a:t>
            </a:fld>
            <a:endParaRPr lang="en-US"/>
          </a:p>
        </p:txBody>
      </p:sp>
    </p:spTree>
    <p:extLst>
      <p:ext uri="{BB962C8B-B14F-4D97-AF65-F5344CB8AC3E}">
        <p14:creationId xmlns:p14="http://schemas.microsoft.com/office/powerpoint/2010/main" val="7025741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282E7A-BCCB-4DDC-B303-9D7D08AE7029}" type="slidenum">
              <a:rPr lang="en-US" smtClean="0"/>
              <a:t>28</a:t>
            </a:fld>
            <a:endParaRPr lang="en-US"/>
          </a:p>
        </p:txBody>
      </p:sp>
    </p:spTree>
    <p:extLst>
      <p:ext uri="{BB962C8B-B14F-4D97-AF65-F5344CB8AC3E}">
        <p14:creationId xmlns:p14="http://schemas.microsoft.com/office/powerpoint/2010/main" val="42781234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282E7A-BCCB-4DDC-B303-9D7D08AE7029}" type="slidenum">
              <a:rPr lang="en-US" smtClean="0"/>
              <a:t>30</a:t>
            </a:fld>
            <a:endParaRPr lang="en-US"/>
          </a:p>
        </p:txBody>
      </p:sp>
    </p:spTree>
    <p:extLst>
      <p:ext uri="{BB962C8B-B14F-4D97-AF65-F5344CB8AC3E}">
        <p14:creationId xmlns:p14="http://schemas.microsoft.com/office/powerpoint/2010/main" val="3364438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282E7A-BCCB-4DDC-B303-9D7D08AE7029}" type="slidenum">
              <a:rPr lang="en-US" smtClean="0"/>
              <a:t>31</a:t>
            </a:fld>
            <a:endParaRPr lang="en-US"/>
          </a:p>
        </p:txBody>
      </p:sp>
    </p:spTree>
    <p:extLst>
      <p:ext uri="{BB962C8B-B14F-4D97-AF65-F5344CB8AC3E}">
        <p14:creationId xmlns:p14="http://schemas.microsoft.com/office/powerpoint/2010/main" val="22954706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FFB26-B80D-4A16-B994-B352F821DBCD}" type="slidenum">
              <a:rPr kumimoji="0" lang="en-US" sz="18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8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46977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115123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25" y="1181100"/>
            <a:ext cx="5670550" cy="3189288"/>
          </a:xfrm>
          <a:prstGeom prst="rect">
            <a:avLst/>
          </a:prstGeom>
        </p:spPr>
      </p:sp>
      <p:sp>
        <p:nvSpPr>
          <p:cNvPr id="3" name="Notes Placeholder 2"/>
          <p:cNvSpPr>
            <a:spLocks noGrp="1"/>
          </p:cNvSpPr>
          <p:nvPr>
            <p:ph type="body" idx="1"/>
          </p:nvPr>
        </p:nvSpPr>
        <p:spPr>
          <a:xfrm>
            <a:off x="703475" y="4548457"/>
            <a:ext cx="5627793" cy="3721466"/>
          </a:xfrm>
          <a:prstGeom prst="rect">
            <a:avLst/>
          </a:prstGeom>
        </p:spPr>
        <p:txBody>
          <a:bodyPr/>
          <a:lstStyle/>
          <a:p>
            <a:endParaRPr lang="en-US" dirty="0"/>
          </a:p>
        </p:txBody>
      </p:sp>
      <p:sp>
        <p:nvSpPr>
          <p:cNvPr id="4" name="Slide Number Placeholder 3"/>
          <p:cNvSpPr>
            <a:spLocks noGrp="1"/>
          </p:cNvSpPr>
          <p:nvPr>
            <p:ph type="sldNum" sz="quarter" idx="10"/>
          </p:nvPr>
        </p:nvSpPr>
        <p:spPr>
          <a:xfrm>
            <a:off x="3984727" y="8977134"/>
            <a:ext cx="3048388" cy="474207"/>
          </a:xfrm>
          <a:prstGeom prst="rect">
            <a:avLst/>
          </a:prstGeom>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8592E723-F28B-403D-A8B9-069F86F64F01}" type="slidenum">
              <a:rPr kumimoji="0" lang="en-US" sz="1800" b="0" i="0" u="none" strike="noStrike" kern="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10</a:t>
            </a:fld>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94474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40200" y="871538"/>
            <a:ext cx="4183063" cy="2352675"/>
          </a:xfrm>
          <a:prstGeom prst="rect">
            <a:avLst/>
          </a:prstGeom>
          <a:noFill/>
          <a:ln w="12700">
            <a:solidFill>
              <a:prstClr val="black"/>
            </a:solidFill>
          </a:ln>
        </p:spPr>
      </p:sp>
      <p:sp>
        <p:nvSpPr>
          <p:cNvPr id="3" name="Notes Placeholder 2"/>
          <p:cNvSpPr>
            <a:spLocks noGrp="1"/>
          </p:cNvSpPr>
          <p:nvPr>
            <p:ph type="body" idx="1"/>
          </p:nvPr>
        </p:nvSpPr>
        <p:spPr>
          <a:xfrm>
            <a:off x="1246293" y="3355420"/>
            <a:ext cx="9970347" cy="2745343"/>
          </a:xfrm>
          <a:prstGeom prst="rect">
            <a:avLst/>
          </a:prstGeom>
        </p:spPr>
        <p:txBody>
          <a:bodyPr/>
          <a:lstStyle/>
          <a:p>
            <a:endParaRPr lang="en-US" dirty="0"/>
          </a:p>
        </p:txBody>
      </p:sp>
    </p:spTree>
    <p:extLst>
      <p:ext uri="{BB962C8B-B14F-4D97-AF65-F5344CB8AC3E}">
        <p14:creationId xmlns:p14="http://schemas.microsoft.com/office/powerpoint/2010/main" val="2690148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92E723-F28B-403D-A8B9-069F86F64F0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3053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92E723-F28B-403D-A8B9-069F86F64F0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9440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92E723-F28B-403D-A8B9-069F86F64F0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0622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907470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504434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284297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66B5C9-A71A-41B9-A487-BD6979FE893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12436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2.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2.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3.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4.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4.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4.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4.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4.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5.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5.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5.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5.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5.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5.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5.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5.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6.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6.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6.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6.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6.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6.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6.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6.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6.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7.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7.xml"/></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7.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7.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7.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7.xml"/></Relationships>
</file>

<file path=ppt/slideLayouts/_rels/slideLayout20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7.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7.xml"/></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7.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8.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8.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8.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8.xml"/></Relationships>
</file>

<file path=ppt/slideLayouts/_rels/slideLayout2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8.xml"/></Relationships>
</file>

<file path=ppt/slideLayouts/_rels/slideLayout2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8.xml"/></Relationships>
</file>

<file path=ppt/slideLayouts/_rels/slideLayout2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8.xml"/></Relationships>
</file>

<file path=ppt/slideLayouts/_rels/slideLayout2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8.xml"/></Relationships>
</file>

<file path=ppt/slideLayouts/_rels/slideLayout2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8.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8.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8.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9.xml"/></Relationships>
</file>

<file path=ppt/slideLayouts/_rels/slideLayout2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9.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9.xml"/></Relationships>
</file>

<file path=ppt/slideLayouts/_rels/slideLayout2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9.xml"/></Relationships>
</file>

<file path=ppt/slideLayouts/_rels/slideLayout2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9.xml"/></Relationships>
</file>

<file path=ppt/slideLayouts/_rels/slideLayout2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9.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9.xml"/></Relationships>
</file>

<file path=ppt/slideLayouts/_rels/slideLayout2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9.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9.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9.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9.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solidFill>
                  <a:prstClr val="black">
                    <a:tint val="75000"/>
                  </a:prstClr>
                </a:solidFill>
              </a:rPr>
              <a:t>August 23, 2016</a:t>
            </a: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10" name="Rectangle 9"/>
          <p:cNvSpPr/>
          <p:nvPr userDrawn="1"/>
        </p:nvSpPr>
        <p:spPr>
          <a:xfrm>
            <a:off x="0" y="5670940"/>
            <a:ext cx="12192000" cy="1198605"/>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userDrawn="1"/>
        </p:nvSpPr>
        <p:spPr>
          <a:xfrm>
            <a:off x="0" y="5545570"/>
            <a:ext cx="12192000" cy="125370"/>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prstClr val="white"/>
              </a:solidFill>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8545" y="177110"/>
            <a:ext cx="4370762" cy="746047"/>
          </a:xfrm>
          <a:prstGeom prst="rect">
            <a:avLst/>
          </a:prstGeom>
        </p:spPr>
      </p:pic>
      <p:sp>
        <p:nvSpPr>
          <p:cNvPr id="13" name="Text Placeholder 5"/>
          <p:cNvSpPr>
            <a:spLocks noGrp="1"/>
          </p:cNvSpPr>
          <p:nvPr>
            <p:ph type="body" sz="quarter" idx="14" hasCustomPrompt="1"/>
          </p:nvPr>
        </p:nvSpPr>
        <p:spPr>
          <a:xfrm>
            <a:off x="657225" y="1828800"/>
            <a:ext cx="6415088" cy="561975"/>
          </a:xfrm>
          <a:prstGeom prst="rect">
            <a:avLst/>
          </a:prstGeom>
        </p:spPr>
        <p:txBody>
          <a:bodyPr/>
          <a:lstStyle>
            <a:lvl1pPr marL="0" indent="0">
              <a:buNone/>
              <a:defRPr sz="3200" b="1" baseline="0">
                <a:solidFill>
                  <a:srgbClr val="503278"/>
                </a:solidFill>
                <a:latin typeface="Arial" panose="020B0604020202020204" pitchFamily="34" charset="0"/>
                <a:cs typeface="Arial" panose="020B0604020202020204" pitchFamily="34" charset="0"/>
              </a:defRPr>
            </a:lvl1pPr>
          </a:lstStyle>
          <a:p>
            <a:pPr lvl="0"/>
            <a:r>
              <a:rPr lang="en-US" sz="3200" dirty="0">
                <a:latin typeface="Arial" panose="020B0604020202020204" pitchFamily="34" charset="0"/>
                <a:cs typeface="Arial" panose="020B0604020202020204" pitchFamily="34" charset="0"/>
              </a:rPr>
              <a:t>Insert Title Here</a:t>
            </a:r>
            <a:endParaRPr lang="en-US" dirty="0"/>
          </a:p>
        </p:txBody>
      </p:sp>
      <p:sp>
        <p:nvSpPr>
          <p:cNvPr id="14" name="Text Placeholder 7"/>
          <p:cNvSpPr>
            <a:spLocks noGrp="1"/>
          </p:cNvSpPr>
          <p:nvPr>
            <p:ph type="body" sz="quarter" idx="15" hasCustomPrompt="1"/>
          </p:nvPr>
        </p:nvSpPr>
        <p:spPr>
          <a:xfrm>
            <a:off x="657225" y="2566988"/>
            <a:ext cx="4751388" cy="1498600"/>
          </a:xfrm>
          <a:prstGeom prst="rect">
            <a:avLst/>
          </a:prstGeom>
        </p:spPr>
        <p:txBody>
          <a:bodyPr/>
          <a:lstStyle>
            <a:lvl1pPr marL="0" indent="0">
              <a:buNone/>
              <a:defRPr sz="1800" baseline="0">
                <a:solidFill>
                  <a:srgbClr val="6F5091"/>
                </a:solidFill>
                <a:latin typeface="Arial" panose="020B0604020202020204" pitchFamily="34" charset="0"/>
                <a:cs typeface="Arial" panose="020B0604020202020204" pitchFamily="34" charset="0"/>
              </a:defRPr>
            </a:lvl1pPr>
          </a:lstStyle>
          <a:p>
            <a:pPr lvl="0"/>
            <a:r>
              <a:rPr lang="en-US" sz="1800" dirty="0">
                <a:latin typeface="Arial" panose="020B0604020202020204" pitchFamily="34" charset="0"/>
                <a:cs typeface="Arial" panose="020B0604020202020204" pitchFamily="34" charset="0"/>
              </a:rPr>
              <a:t>Insert subtitle(s) here</a:t>
            </a:r>
            <a:endParaRPr lang="en-US" dirty="0"/>
          </a:p>
        </p:txBody>
      </p:sp>
      <p:sp>
        <p:nvSpPr>
          <p:cNvPr id="15" name="Text Placeholder 5"/>
          <p:cNvSpPr>
            <a:spLocks noGrp="1"/>
          </p:cNvSpPr>
          <p:nvPr>
            <p:ph type="body" sz="quarter" idx="13" hasCustomPrompt="1"/>
          </p:nvPr>
        </p:nvSpPr>
        <p:spPr>
          <a:xfrm>
            <a:off x="208545" y="6084115"/>
            <a:ext cx="2072529" cy="419100"/>
          </a:xfrm>
          <a:prstGeom prst="rect">
            <a:avLst/>
          </a:prstGeom>
        </p:spPr>
        <p:txBody>
          <a:bodyPr/>
          <a:lstStyle>
            <a:lvl1pPr marL="0" indent="0">
              <a:buNone/>
              <a:defRPr sz="1800">
                <a:solidFill>
                  <a:schemeClr val="bg1"/>
                </a:solidFill>
                <a:latin typeface="Arial" panose="020B0604020202020204" pitchFamily="34" charset="0"/>
                <a:cs typeface="Arial" panose="020B0604020202020204" pitchFamily="34" charset="0"/>
              </a:defRPr>
            </a:lvl1pPr>
          </a:lstStyle>
          <a:p>
            <a:pPr lvl="0"/>
            <a:r>
              <a:rPr lang="en-US" sz="1800" dirty="0">
                <a:latin typeface="Arial" panose="020B0604020202020204" pitchFamily="34" charset="0"/>
                <a:cs typeface="Arial" panose="020B0604020202020204" pitchFamily="34" charset="0"/>
              </a:rPr>
              <a:t>Month Year Here</a:t>
            </a:r>
            <a:endParaRPr lang="en-US" dirty="0"/>
          </a:p>
        </p:txBody>
      </p:sp>
    </p:spTree>
    <p:extLst>
      <p:ext uri="{BB962C8B-B14F-4D97-AF65-F5344CB8AC3E}">
        <p14:creationId xmlns:p14="http://schemas.microsoft.com/office/powerpoint/2010/main" val="3233059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stSlide">
    <p:spTree>
      <p:nvGrpSpPr>
        <p:cNvPr id="1" name=""/>
        <p:cNvGrpSpPr/>
        <p:nvPr/>
      </p:nvGrpSpPr>
      <p:grpSpPr>
        <a:xfrm>
          <a:off x="0" y="0"/>
          <a:ext cx="0" cy="0"/>
          <a:chOff x="0" y="0"/>
          <a:chExt cx="0" cy="0"/>
        </a:xfrm>
      </p:grpSpPr>
      <p:sp>
        <p:nvSpPr>
          <p:cNvPr id="6" name="Rectangle 5"/>
          <p:cNvSpPr/>
          <p:nvPr userDrawn="1"/>
        </p:nvSpPr>
        <p:spPr>
          <a:xfrm>
            <a:off x="0" y="5670940"/>
            <a:ext cx="12192000" cy="1198605"/>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userDrawn="1"/>
        </p:nvSpPr>
        <p:spPr>
          <a:xfrm>
            <a:off x="0" y="5545570"/>
            <a:ext cx="12192000" cy="125370"/>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prstClr val="white"/>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81946" y="6338276"/>
            <a:ext cx="1729442" cy="440281"/>
          </a:xfrm>
          <a:prstGeom prst="rect">
            <a:avLst/>
          </a:prstGeom>
        </p:spPr>
      </p:pic>
      <p:sp>
        <p:nvSpPr>
          <p:cNvPr id="12" name="Text Placeholder 11"/>
          <p:cNvSpPr>
            <a:spLocks noGrp="1"/>
          </p:cNvSpPr>
          <p:nvPr>
            <p:ph type="body" sz="quarter" idx="10" hasCustomPrompt="1"/>
          </p:nvPr>
        </p:nvSpPr>
        <p:spPr>
          <a:xfrm>
            <a:off x="611911" y="982076"/>
            <a:ext cx="7045325" cy="511175"/>
          </a:xfrm>
          <a:prstGeom prst="rect">
            <a:avLst/>
          </a:prstGeom>
        </p:spPr>
        <p:txBody>
          <a:bodyPr/>
          <a:lstStyle>
            <a:lvl1pPr marL="0" indent="0">
              <a:buNone/>
              <a:defRPr sz="3200" b="1" baseline="0"/>
            </a:lvl1pPr>
          </a:lstStyle>
          <a:p>
            <a:pPr lvl="0"/>
            <a:r>
              <a:rPr lang="en-US" dirty="0"/>
              <a:t>Contact Person Information Here</a:t>
            </a:r>
          </a:p>
        </p:txBody>
      </p:sp>
      <p:sp>
        <p:nvSpPr>
          <p:cNvPr id="3" name="Text Placeholder 2"/>
          <p:cNvSpPr>
            <a:spLocks noGrp="1"/>
          </p:cNvSpPr>
          <p:nvPr>
            <p:ph type="body" sz="quarter" idx="11" hasCustomPrompt="1"/>
          </p:nvPr>
        </p:nvSpPr>
        <p:spPr>
          <a:xfrm>
            <a:off x="611911" y="1905000"/>
            <a:ext cx="2887193" cy="473609"/>
          </a:xfrm>
          <a:prstGeom prst="rect">
            <a:avLst/>
          </a:prstGeom>
        </p:spPr>
        <p:txBody>
          <a:bodyPr/>
          <a:lstStyle>
            <a:lvl1pPr marL="0" indent="0">
              <a:buNone/>
              <a:defRPr sz="2400" b="1" i="1" baseline="0">
                <a:solidFill>
                  <a:schemeClr val="tx1"/>
                </a:solidFill>
              </a:defRPr>
            </a:lvl1pPr>
          </a:lstStyle>
          <a:p>
            <a:pPr lvl="0"/>
            <a:r>
              <a:rPr lang="en-US" dirty="0"/>
              <a:t>Contact Us:</a:t>
            </a:r>
          </a:p>
        </p:txBody>
      </p:sp>
      <p:sp>
        <p:nvSpPr>
          <p:cNvPr id="5" name="Text Placeholder 4"/>
          <p:cNvSpPr>
            <a:spLocks noGrp="1"/>
          </p:cNvSpPr>
          <p:nvPr>
            <p:ph type="body" sz="quarter" idx="12" hasCustomPrompt="1"/>
          </p:nvPr>
        </p:nvSpPr>
        <p:spPr>
          <a:xfrm>
            <a:off x="611911" y="2406183"/>
            <a:ext cx="3132137" cy="768350"/>
          </a:xfrm>
          <a:prstGeom prst="rect">
            <a:avLst/>
          </a:prstGeom>
        </p:spPr>
        <p:txBody>
          <a:bodyPr/>
          <a:lstStyle>
            <a:lvl1pPr marL="0" indent="0">
              <a:buNone/>
              <a:defRPr sz="2400" baseline="0">
                <a:solidFill>
                  <a:srgbClr val="503278"/>
                </a:solidFill>
              </a:defRPr>
            </a:lvl1pPr>
          </a:lstStyle>
          <a:p>
            <a:pPr lvl="0"/>
            <a:r>
              <a:rPr lang="en-US" dirty="0"/>
              <a:t>Email Address(</a:t>
            </a:r>
            <a:r>
              <a:rPr lang="en-US" dirty="0" err="1"/>
              <a:t>es</a:t>
            </a:r>
            <a:r>
              <a:rPr lang="en-US" dirty="0"/>
              <a:t>)</a:t>
            </a:r>
          </a:p>
        </p:txBody>
      </p:sp>
    </p:spTree>
    <p:extLst>
      <p:ext uri="{BB962C8B-B14F-4D97-AF65-F5344CB8AC3E}">
        <p14:creationId xmlns:p14="http://schemas.microsoft.com/office/powerpoint/2010/main" val="157221199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585817"/>
            <a:ext cx="10515600" cy="1004539"/>
          </a:xfrm>
        </p:spPr>
        <p:txBody>
          <a:bodyPr anchor="t">
            <a:normAutofit/>
          </a:bodyPr>
          <a:lstStyle>
            <a:lvl1pPr>
              <a:defRPr sz="3200" b="0">
                <a:solidFill>
                  <a:srgbClr val="503278"/>
                </a:solidFill>
                <a:latin typeface="+mj-lt"/>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200" b="1">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lvl1pPr>
              <a:defRPr sz="2200">
                <a:solidFill>
                  <a:schemeClr val="tx1"/>
                </a:solidFill>
                <a:latin typeface="Arial" panose="020B0604020202020204" pitchFamily="34" charset="0"/>
                <a:cs typeface="Arial" panose="020B0604020202020204" pitchFamily="34" charset="0"/>
              </a:defRPr>
            </a:lvl1pPr>
            <a:lvl2pPr>
              <a:defRPr sz="2200">
                <a:solidFill>
                  <a:schemeClr val="tx1"/>
                </a:solidFill>
                <a:latin typeface="Arial" panose="020B0604020202020204" pitchFamily="34" charset="0"/>
                <a:cs typeface="Arial" panose="020B0604020202020204" pitchFamily="34" charset="0"/>
              </a:defRPr>
            </a:lvl2pPr>
            <a:lvl3pPr>
              <a:defRPr sz="2200">
                <a:solidFill>
                  <a:schemeClr val="tx1"/>
                </a:solidFill>
                <a:latin typeface="Arial" panose="020B0604020202020204" pitchFamily="34" charset="0"/>
                <a:cs typeface="Arial" panose="020B0604020202020204" pitchFamily="34" charset="0"/>
              </a:defRPr>
            </a:lvl3pPr>
            <a:lvl4pPr>
              <a:defRPr sz="2200">
                <a:solidFill>
                  <a:schemeClr val="tx1"/>
                </a:solidFill>
                <a:latin typeface="Arial" panose="020B0604020202020204" pitchFamily="34" charset="0"/>
                <a:cs typeface="Arial" panose="020B0604020202020204" pitchFamily="34" charset="0"/>
              </a:defRPr>
            </a:lvl4pPr>
            <a:lvl5pPr>
              <a:defRPr sz="22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200" b="1">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lvl1pPr>
              <a:defRPr sz="2200">
                <a:solidFill>
                  <a:schemeClr val="tx1"/>
                </a:solidFill>
                <a:latin typeface="Arial" panose="020B0604020202020204" pitchFamily="34" charset="0"/>
                <a:cs typeface="Arial" panose="020B0604020202020204" pitchFamily="34" charset="0"/>
              </a:defRPr>
            </a:lvl1pPr>
            <a:lvl2pPr>
              <a:defRPr sz="2200">
                <a:solidFill>
                  <a:schemeClr val="tx1"/>
                </a:solidFill>
                <a:latin typeface="Arial" panose="020B0604020202020204" pitchFamily="34" charset="0"/>
                <a:cs typeface="Arial" panose="020B0604020202020204" pitchFamily="34" charset="0"/>
              </a:defRPr>
            </a:lvl2pPr>
            <a:lvl3pPr>
              <a:defRPr sz="2200">
                <a:solidFill>
                  <a:schemeClr val="tx1"/>
                </a:solidFill>
                <a:latin typeface="Arial" panose="020B0604020202020204" pitchFamily="34" charset="0"/>
                <a:cs typeface="Arial" panose="020B0604020202020204" pitchFamily="34" charset="0"/>
              </a:defRPr>
            </a:lvl3pPr>
            <a:lvl4pPr>
              <a:defRPr sz="2200">
                <a:solidFill>
                  <a:schemeClr val="tx1"/>
                </a:solidFill>
                <a:latin typeface="Arial" panose="020B0604020202020204" pitchFamily="34" charset="0"/>
                <a:cs typeface="Arial" panose="020B0604020202020204" pitchFamily="34" charset="0"/>
              </a:defRPr>
            </a:lvl4pPr>
            <a:lvl5pPr>
              <a:defRPr sz="22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11" name="Rectangle 10"/>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12" name="Picture 11"/>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5" name="TextBox 14"/>
          <p:cNvSpPr txBox="1"/>
          <p:nvPr userDrawn="1"/>
        </p:nvSpPr>
        <p:spPr>
          <a:xfrm>
            <a:off x="9070848" y="144817"/>
            <a:ext cx="3121152" cy="338554"/>
          </a:xfrm>
          <a:prstGeom prst="rect">
            <a:avLst/>
          </a:prstGeom>
          <a:noFill/>
        </p:spPr>
        <p:txBody>
          <a:bodyPr wrap="square" rtlCol="0">
            <a:spAutoFit/>
          </a:bodyPr>
          <a:lstStyle/>
          <a:p>
            <a:pPr algn="r"/>
            <a:fld id="{61FB7B5D-B95B-4EE4-86A7-FCF8FEAB0BEC}" type="slidenum">
              <a:rPr lang="en-US" sz="1600">
                <a:solidFill>
                  <a:prstClr val="white"/>
                </a:solidFill>
              </a:rPr>
              <a:pPr algn="r"/>
              <a:t>‹#›</a:t>
            </a:fld>
            <a:endParaRPr lang="en-US" sz="1600" dirty="0">
              <a:solidFill>
                <a:prstClr val="white"/>
              </a:solidFill>
            </a:endParaRPr>
          </a:p>
        </p:txBody>
      </p:sp>
      <p:sp>
        <p:nvSpPr>
          <p:cNvPr id="13" name="TextBox 12"/>
          <p:cNvSpPr txBox="1"/>
          <p:nvPr userDrawn="1"/>
        </p:nvSpPr>
        <p:spPr>
          <a:xfrm>
            <a:off x="231774" y="151467"/>
            <a:ext cx="4899624" cy="338554"/>
          </a:xfrm>
          <a:prstGeom prst="rect">
            <a:avLst/>
          </a:prstGeom>
          <a:noFill/>
        </p:spPr>
        <p:txBody>
          <a:bodyPr wrap="square" rtlCol="0">
            <a:spAutoFit/>
          </a:bodyPr>
          <a:lstStyle/>
          <a:p>
            <a:r>
              <a:rPr lang="en-US" sz="1600" dirty="0">
                <a:solidFill>
                  <a:prstClr val="white"/>
                </a:solidFill>
              </a:rPr>
              <a:t>July 30, 2017</a:t>
            </a:r>
          </a:p>
        </p:txBody>
      </p:sp>
    </p:spTree>
    <p:extLst>
      <p:ext uri="{BB962C8B-B14F-4D97-AF65-F5344CB8AC3E}">
        <p14:creationId xmlns:p14="http://schemas.microsoft.com/office/powerpoint/2010/main" val="383230724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7" name="Rectangle 6"/>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8" name="Picture 7"/>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1" name="TextBox 10"/>
          <p:cNvSpPr txBox="1"/>
          <p:nvPr userDrawn="1"/>
        </p:nvSpPr>
        <p:spPr>
          <a:xfrm>
            <a:off x="9070848" y="144817"/>
            <a:ext cx="3121152" cy="338554"/>
          </a:xfrm>
          <a:prstGeom prst="rect">
            <a:avLst/>
          </a:prstGeom>
          <a:noFill/>
        </p:spPr>
        <p:txBody>
          <a:bodyPr wrap="square" rtlCol="0">
            <a:spAutoFit/>
          </a:bodyPr>
          <a:lstStyle/>
          <a:p>
            <a:pPr algn="r"/>
            <a:fld id="{61FB7B5D-B95B-4EE4-86A7-FCF8FEAB0BEC}" type="slidenum">
              <a:rPr lang="en-US" sz="1600">
                <a:solidFill>
                  <a:prstClr val="white"/>
                </a:solidFill>
              </a:rPr>
              <a:pPr algn="r"/>
              <a:t>‹#›</a:t>
            </a:fld>
            <a:endParaRPr lang="en-US" sz="1600" dirty="0">
              <a:solidFill>
                <a:prstClr val="white"/>
              </a:solidFill>
            </a:endParaRPr>
          </a:p>
        </p:txBody>
      </p:sp>
      <p:sp>
        <p:nvSpPr>
          <p:cNvPr id="9" name="Title 1"/>
          <p:cNvSpPr>
            <a:spLocks noGrp="1"/>
          </p:cNvSpPr>
          <p:nvPr>
            <p:ph type="title" hasCustomPrompt="1"/>
          </p:nvPr>
        </p:nvSpPr>
        <p:spPr>
          <a:xfrm>
            <a:off x="838200" y="773192"/>
            <a:ext cx="10515600" cy="1052434"/>
          </a:xfrm>
        </p:spPr>
        <p:txBody>
          <a:bodyPr anchor="t">
            <a:normAutofit/>
          </a:bodyPr>
          <a:lstStyle>
            <a:lvl1pPr>
              <a:defRPr sz="3200" b="0">
                <a:solidFill>
                  <a:srgbClr val="503278"/>
                </a:solidFill>
                <a:latin typeface="+mj-lt"/>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10" name="TextBox 9"/>
          <p:cNvSpPr txBox="1"/>
          <p:nvPr userDrawn="1"/>
        </p:nvSpPr>
        <p:spPr>
          <a:xfrm>
            <a:off x="231774" y="151467"/>
            <a:ext cx="4899624" cy="338554"/>
          </a:xfrm>
          <a:prstGeom prst="rect">
            <a:avLst/>
          </a:prstGeom>
          <a:noFill/>
        </p:spPr>
        <p:txBody>
          <a:bodyPr wrap="square" rtlCol="0">
            <a:spAutoFit/>
          </a:bodyPr>
          <a:lstStyle/>
          <a:p>
            <a:r>
              <a:rPr lang="en-US" sz="1600" dirty="0">
                <a:solidFill>
                  <a:prstClr val="white"/>
                </a:solidFill>
              </a:rPr>
              <a:t>September</a:t>
            </a:r>
            <a:r>
              <a:rPr lang="en-US" sz="1600" baseline="0" dirty="0">
                <a:solidFill>
                  <a:prstClr val="white"/>
                </a:solidFill>
              </a:rPr>
              <a:t> </a:t>
            </a:r>
            <a:r>
              <a:rPr lang="en-US" sz="1600" dirty="0">
                <a:solidFill>
                  <a:prstClr val="white"/>
                </a:solidFill>
              </a:rPr>
              <a:t>2017</a:t>
            </a:r>
          </a:p>
        </p:txBody>
      </p:sp>
    </p:spTree>
    <p:extLst>
      <p:ext uri="{BB962C8B-B14F-4D97-AF65-F5344CB8AC3E}">
        <p14:creationId xmlns:p14="http://schemas.microsoft.com/office/powerpoint/2010/main" val="350227217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6" name="Rectangle 5"/>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7" name="Picture 6"/>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0" name="TextBox 9"/>
          <p:cNvSpPr txBox="1"/>
          <p:nvPr userDrawn="1"/>
        </p:nvSpPr>
        <p:spPr>
          <a:xfrm>
            <a:off x="9070848" y="144817"/>
            <a:ext cx="3121152" cy="338554"/>
          </a:xfrm>
          <a:prstGeom prst="rect">
            <a:avLst/>
          </a:prstGeom>
          <a:noFill/>
        </p:spPr>
        <p:txBody>
          <a:bodyPr wrap="square" rtlCol="0">
            <a:spAutoFit/>
          </a:bodyPr>
          <a:lstStyle/>
          <a:p>
            <a:pPr algn="r"/>
            <a:fld id="{61FB7B5D-B95B-4EE4-86A7-FCF8FEAB0BEC}" type="slidenum">
              <a:rPr lang="en-US" sz="1600">
                <a:solidFill>
                  <a:prstClr val="white"/>
                </a:solidFill>
              </a:rPr>
              <a:pPr algn="r"/>
              <a:t>‹#›</a:t>
            </a:fld>
            <a:endParaRPr lang="en-US" sz="1600" dirty="0">
              <a:solidFill>
                <a:prstClr val="white"/>
              </a:solidFill>
            </a:endParaRPr>
          </a:p>
        </p:txBody>
      </p:sp>
      <p:sp>
        <p:nvSpPr>
          <p:cNvPr id="8" name="TextBox 7"/>
          <p:cNvSpPr txBox="1"/>
          <p:nvPr userDrawn="1"/>
        </p:nvSpPr>
        <p:spPr>
          <a:xfrm>
            <a:off x="231774" y="151467"/>
            <a:ext cx="4899624" cy="338554"/>
          </a:xfrm>
          <a:prstGeom prst="rect">
            <a:avLst/>
          </a:prstGeom>
          <a:noFill/>
        </p:spPr>
        <p:txBody>
          <a:bodyPr wrap="square" rtlCol="0">
            <a:spAutoFit/>
          </a:bodyPr>
          <a:lstStyle/>
          <a:p>
            <a:pPr algn="l"/>
            <a:r>
              <a:rPr lang="en-US" sz="1600" dirty="0">
                <a:solidFill>
                  <a:prstClr val="white"/>
                </a:solidFill>
                <a:latin typeface="Arial" panose="020B0604020202020204" pitchFamily="34" charset="0"/>
                <a:cs typeface="Arial" panose="020B0604020202020204" pitchFamily="34" charset="0"/>
              </a:rPr>
              <a:t>March 2018</a:t>
            </a:r>
          </a:p>
        </p:txBody>
      </p:sp>
    </p:spTree>
    <p:extLst>
      <p:ext uri="{BB962C8B-B14F-4D97-AF65-F5344CB8AC3E}">
        <p14:creationId xmlns:p14="http://schemas.microsoft.com/office/powerpoint/2010/main" val="127167503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816864"/>
            <a:ext cx="3932237" cy="1240535"/>
          </a:xfrm>
        </p:spPr>
        <p:txBody>
          <a:bodyPr anchor="b"/>
          <a:lstStyle>
            <a:lvl1pPr>
              <a:defRPr sz="3200">
                <a:solidFill>
                  <a:srgbClr val="503278"/>
                </a:solidFill>
                <a:latin typeface="+mj-lt"/>
                <a:cs typeface="Arial" panose="020B0604020202020204" pitchFamily="34" charset="0"/>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3" name="Content Placeholder 2"/>
          <p:cNvSpPr>
            <a:spLocks noGrp="1"/>
          </p:cNvSpPr>
          <p:nvPr>
            <p:ph idx="1"/>
          </p:nvPr>
        </p:nvSpPr>
        <p:spPr>
          <a:xfrm>
            <a:off x="5183188" y="816865"/>
            <a:ext cx="6172200" cy="5044186"/>
          </a:xfrm>
          <a:prstGeom prst="rect">
            <a:avLst/>
          </a:prstGeom>
        </p:spPr>
        <p:txBody>
          <a:bodyPr/>
          <a:lstStyle>
            <a:lvl1pPr>
              <a:defRPr sz="2200">
                <a:solidFill>
                  <a:schemeClr val="tx1"/>
                </a:solidFill>
                <a:latin typeface="+mn-lt"/>
                <a:cs typeface="Arial" panose="020B0604020202020204" pitchFamily="34" charset="0"/>
              </a:defRPr>
            </a:lvl1pPr>
            <a:lvl2pPr>
              <a:defRPr sz="2200">
                <a:solidFill>
                  <a:schemeClr val="tx1"/>
                </a:solidFill>
                <a:latin typeface="+mn-lt"/>
                <a:cs typeface="Arial" panose="020B0604020202020204" pitchFamily="34" charset="0"/>
              </a:defRPr>
            </a:lvl2pPr>
            <a:lvl3pPr>
              <a:defRPr sz="2200">
                <a:solidFill>
                  <a:schemeClr val="tx1"/>
                </a:solidFill>
                <a:latin typeface="+mn-lt"/>
                <a:cs typeface="Arial" panose="020B0604020202020204" pitchFamily="34" charset="0"/>
              </a:defRPr>
            </a:lvl3pPr>
            <a:lvl4pPr>
              <a:defRPr sz="2200">
                <a:solidFill>
                  <a:schemeClr val="tx1"/>
                </a:solidFill>
                <a:latin typeface="+mn-lt"/>
                <a:cs typeface="Arial" panose="020B0604020202020204" pitchFamily="34" charset="0"/>
              </a:defRPr>
            </a:lvl4pPr>
            <a:lvl5pPr>
              <a:defRPr sz="2200">
                <a:solidFill>
                  <a:schemeClr val="tx1"/>
                </a:solidFill>
                <a:latin typeface="+mn-lt"/>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Rectangle 7"/>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9" name="Rectangle 8"/>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10" name="Picture 9"/>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3" name="TextBox 12"/>
          <p:cNvSpPr txBox="1"/>
          <p:nvPr userDrawn="1"/>
        </p:nvSpPr>
        <p:spPr>
          <a:xfrm>
            <a:off x="9070848" y="144817"/>
            <a:ext cx="3121152" cy="338554"/>
          </a:xfrm>
          <a:prstGeom prst="rect">
            <a:avLst/>
          </a:prstGeom>
          <a:noFill/>
        </p:spPr>
        <p:txBody>
          <a:bodyPr wrap="square" rtlCol="0">
            <a:spAutoFit/>
          </a:bodyPr>
          <a:lstStyle/>
          <a:p>
            <a:pPr algn="r"/>
            <a:fld id="{61FB7B5D-B95B-4EE4-86A7-FCF8FEAB0BEC}" type="slidenum">
              <a:rPr lang="en-US" sz="1600">
                <a:solidFill>
                  <a:prstClr val="white"/>
                </a:solidFill>
              </a:rPr>
              <a:pPr algn="r"/>
              <a:t>‹#›</a:t>
            </a:fld>
            <a:endParaRPr lang="en-US" sz="1600" dirty="0">
              <a:solidFill>
                <a:prstClr val="white"/>
              </a:solidFill>
            </a:endParaRPr>
          </a:p>
        </p:txBody>
      </p:sp>
      <p:sp>
        <p:nvSpPr>
          <p:cNvPr id="11" name="TextBox 10"/>
          <p:cNvSpPr txBox="1"/>
          <p:nvPr userDrawn="1"/>
        </p:nvSpPr>
        <p:spPr>
          <a:xfrm>
            <a:off x="231774" y="151467"/>
            <a:ext cx="4899624" cy="338554"/>
          </a:xfrm>
          <a:prstGeom prst="rect">
            <a:avLst/>
          </a:prstGeom>
          <a:noFill/>
        </p:spPr>
        <p:txBody>
          <a:bodyPr wrap="square" rtlCol="0">
            <a:spAutoFit/>
          </a:bodyPr>
          <a:lstStyle/>
          <a:p>
            <a:r>
              <a:rPr lang="en-US" sz="1600" dirty="0">
                <a:solidFill>
                  <a:prstClr val="white"/>
                </a:solidFill>
              </a:rPr>
              <a:t>July 00, 2017</a:t>
            </a:r>
          </a:p>
        </p:txBody>
      </p:sp>
      <p:sp>
        <p:nvSpPr>
          <p:cNvPr id="12" name="TextBox 11"/>
          <p:cNvSpPr txBox="1"/>
          <p:nvPr userDrawn="1"/>
        </p:nvSpPr>
        <p:spPr>
          <a:xfrm>
            <a:off x="5533670" y="213374"/>
            <a:ext cx="1086678" cy="369332"/>
          </a:xfrm>
          <a:prstGeom prst="rect">
            <a:avLst/>
          </a:prstGeom>
          <a:noFill/>
        </p:spPr>
        <p:txBody>
          <a:bodyPr wrap="square" rtlCol="0">
            <a:spAutoFit/>
          </a:bodyPr>
          <a:lstStyle/>
          <a:p>
            <a:r>
              <a:rPr lang="en-US" b="1" dirty="0">
                <a:solidFill>
                  <a:srgbClr val="FF0000"/>
                </a:solidFill>
              </a:rPr>
              <a:t>DRAFT</a:t>
            </a:r>
          </a:p>
        </p:txBody>
      </p:sp>
    </p:spTree>
    <p:extLst>
      <p:ext uri="{BB962C8B-B14F-4D97-AF65-F5344CB8AC3E}">
        <p14:creationId xmlns:p14="http://schemas.microsoft.com/office/powerpoint/2010/main" val="146108083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701836"/>
            <a:ext cx="3932237" cy="1355563"/>
          </a:xfrm>
        </p:spPr>
        <p:txBody>
          <a:bodyPr anchor="b">
            <a:normAutofit/>
          </a:bodyPr>
          <a:lstStyle>
            <a:lvl1pPr>
              <a:defRPr sz="3200">
                <a:solidFill>
                  <a:srgbClr val="503278"/>
                </a:solidFill>
                <a:latin typeface="+mj-lt"/>
                <a:cs typeface="Arial" panose="020B0604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701837"/>
            <a:ext cx="6172200" cy="515921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2200">
                <a:solidFill>
                  <a:schemeClr val="tx1"/>
                </a:solidFill>
                <a:latin typeface="+mn-lt"/>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Rectangle 7"/>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9" name="Rectangle 8"/>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10" name="Picture 9"/>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3" name="TextBox 12"/>
          <p:cNvSpPr txBox="1"/>
          <p:nvPr userDrawn="1"/>
        </p:nvSpPr>
        <p:spPr>
          <a:xfrm>
            <a:off x="9070848" y="144817"/>
            <a:ext cx="3121152" cy="338554"/>
          </a:xfrm>
          <a:prstGeom prst="rect">
            <a:avLst/>
          </a:prstGeom>
          <a:noFill/>
        </p:spPr>
        <p:txBody>
          <a:bodyPr wrap="square" rtlCol="0">
            <a:spAutoFit/>
          </a:bodyPr>
          <a:lstStyle/>
          <a:p>
            <a:pPr algn="r"/>
            <a:fld id="{61FB7B5D-B95B-4EE4-86A7-FCF8FEAB0BEC}" type="slidenum">
              <a:rPr lang="en-US" sz="1600">
                <a:solidFill>
                  <a:prstClr val="white"/>
                </a:solidFill>
              </a:rPr>
              <a:pPr algn="r"/>
              <a:t>‹#›</a:t>
            </a:fld>
            <a:endParaRPr lang="en-US" sz="1600" dirty="0">
              <a:solidFill>
                <a:prstClr val="white"/>
              </a:solidFill>
            </a:endParaRPr>
          </a:p>
        </p:txBody>
      </p:sp>
      <p:sp>
        <p:nvSpPr>
          <p:cNvPr id="11" name="TextBox 10"/>
          <p:cNvSpPr txBox="1"/>
          <p:nvPr userDrawn="1"/>
        </p:nvSpPr>
        <p:spPr>
          <a:xfrm>
            <a:off x="231774" y="151467"/>
            <a:ext cx="4899624" cy="338554"/>
          </a:xfrm>
          <a:prstGeom prst="rect">
            <a:avLst/>
          </a:prstGeom>
          <a:noFill/>
        </p:spPr>
        <p:txBody>
          <a:bodyPr wrap="square" rtlCol="0">
            <a:spAutoFit/>
          </a:bodyPr>
          <a:lstStyle/>
          <a:p>
            <a:r>
              <a:rPr lang="en-US" sz="1600" dirty="0">
                <a:solidFill>
                  <a:prstClr val="white"/>
                </a:solidFill>
              </a:rPr>
              <a:t>July 00, 2017</a:t>
            </a:r>
          </a:p>
        </p:txBody>
      </p:sp>
    </p:spTree>
    <p:extLst>
      <p:ext uri="{BB962C8B-B14F-4D97-AF65-F5344CB8AC3E}">
        <p14:creationId xmlns:p14="http://schemas.microsoft.com/office/powerpoint/2010/main" val="65664625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LastSlide">
    <p:spTree>
      <p:nvGrpSpPr>
        <p:cNvPr id="1" name=""/>
        <p:cNvGrpSpPr/>
        <p:nvPr/>
      </p:nvGrpSpPr>
      <p:grpSpPr>
        <a:xfrm>
          <a:off x="0" y="0"/>
          <a:ext cx="0" cy="0"/>
          <a:chOff x="0" y="0"/>
          <a:chExt cx="0" cy="0"/>
        </a:xfrm>
      </p:grpSpPr>
      <p:sp>
        <p:nvSpPr>
          <p:cNvPr id="6" name="Rectangle 5"/>
          <p:cNvSpPr/>
          <p:nvPr userDrawn="1"/>
        </p:nvSpPr>
        <p:spPr>
          <a:xfrm>
            <a:off x="0" y="5670940"/>
            <a:ext cx="12192000" cy="1198605"/>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Rectangle 6"/>
          <p:cNvSpPr/>
          <p:nvPr userDrawn="1"/>
        </p:nvSpPr>
        <p:spPr>
          <a:xfrm>
            <a:off x="0" y="5545570"/>
            <a:ext cx="12192000" cy="125370"/>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81946" y="6338276"/>
            <a:ext cx="1729442" cy="440281"/>
          </a:xfrm>
          <a:prstGeom prst="rect">
            <a:avLst/>
          </a:prstGeom>
        </p:spPr>
      </p:pic>
      <p:sp>
        <p:nvSpPr>
          <p:cNvPr id="12" name="Text Placeholder 11"/>
          <p:cNvSpPr>
            <a:spLocks noGrp="1"/>
          </p:cNvSpPr>
          <p:nvPr>
            <p:ph type="body" sz="quarter" idx="10" hasCustomPrompt="1"/>
          </p:nvPr>
        </p:nvSpPr>
        <p:spPr>
          <a:xfrm>
            <a:off x="611911" y="982076"/>
            <a:ext cx="7045325" cy="511175"/>
          </a:xfrm>
          <a:prstGeom prst="rect">
            <a:avLst/>
          </a:prstGeom>
        </p:spPr>
        <p:txBody>
          <a:bodyPr/>
          <a:lstStyle>
            <a:lvl1pPr marL="0" indent="0">
              <a:buNone/>
              <a:defRPr sz="3200" b="1" baseline="0"/>
            </a:lvl1pPr>
          </a:lstStyle>
          <a:p>
            <a:pPr lvl="0"/>
            <a:r>
              <a:rPr lang="en-US" dirty="0"/>
              <a:t>Contact Person Information Here</a:t>
            </a:r>
          </a:p>
        </p:txBody>
      </p:sp>
      <p:sp>
        <p:nvSpPr>
          <p:cNvPr id="3" name="Text Placeholder 2"/>
          <p:cNvSpPr>
            <a:spLocks noGrp="1"/>
          </p:cNvSpPr>
          <p:nvPr>
            <p:ph type="body" sz="quarter" idx="11" hasCustomPrompt="1"/>
          </p:nvPr>
        </p:nvSpPr>
        <p:spPr>
          <a:xfrm>
            <a:off x="611911" y="1905000"/>
            <a:ext cx="2887193" cy="473609"/>
          </a:xfrm>
          <a:prstGeom prst="rect">
            <a:avLst/>
          </a:prstGeom>
        </p:spPr>
        <p:txBody>
          <a:bodyPr/>
          <a:lstStyle>
            <a:lvl1pPr marL="0" indent="0">
              <a:buNone/>
              <a:defRPr sz="2400" b="1" i="1" baseline="0">
                <a:solidFill>
                  <a:schemeClr val="tx1"/>
                </a:solidFill>
              </a:defRPr>
            </a:lvl1pPr>
          </a:lstStyle>
          <a:p>
            <a:pPr lvl="0"/>
            <a:r>
              <a:rPr lang="en-US" dirty="0"/>
              <a:t>Contact Us:</a:t>
            </a:r>
          </a:p>
        </p:txBody>
      </p:sp>
      <p:sp>
        <p:nvSpPr>
          <p:cNvPr id="5" name="Text Placeholder 4"/>
          <p:cNvSpPr>
            <a:spLocks noGrp="1"/>
          </p:cNvSpPr>
          <p:nvPr>
            <p:ph type="body" sz="quarter" idx="12" hasCustomPrompt="1"/>
          </p:nvPr>
        </p:nvSpPr>
        <p:spPr>
          <a:xfrm>
            <a:off x="611911" y="2406183"/>
            <a:ext cx="3132137" cy="768350"/>
          </a:xfrm>
          <a:prstGeom prst="rect">
            <a:avLst/>
          </a:prstGeom>
        </p:spPr>
        <p:txBody>
          <a:bodyPr/>
          <a:lstStyle>
            <a:lvl1pPr marL="0" indent="0">
              <a:buNone/>
              <a:defRPr sz="2400" baseline="0">
                <a:solidFill>
                  <a:srgbClr val="503278"/>
                </a:solidFill>
              </a:defRPr>
            </a:lvl1pPr>
          </a:lstStyle>
          <a:p>
            <a:pPr lvl="0"/>
            <a:r>
              <a:rPr lang="en-US" dirty="0"/>
              <a:t>Email Address(</a:t>
            </a:r>
            <a:r>
              <a:rPr lang="en-US" dirty="0" err="1"/>
              <a:t>es</a:t>
            </a:r>
            <a:r>
              <a:rPr lang="en-US" dirty="0"/>
              <a:t>)</a:t>
            </a:r>
          </a:p>
        </p:txBody>
      </p:sp>
    </p:spTree>
    <p:extLst>
      <p:ext uri="{BB962C8B-B14F-4D97-AF65-F5344CB8AC3E}">
        <p14:creationId xmlns:p14="http://schemas.microsoft.com/office/powerpoint/2010/main" val="60472968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736135F-6056-44C7-BA3D-A778D0E102E4}" type="datetime1">
              <a:rPr lang="en-US" smtClean="0"/>
              <a:t>5/28/2018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Rectangle 9"/>
          <p:cNvSpPr/>
          <p:nvPr userDrawn="1"/>
        </p:nvSpPr>
        <p:spPr>
          <a:xfrm>
            <a:off x="0" y="5670940"/>
            <a:ext cx="12192000" cy="1198605"/>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5545570"/>
            <a:ext cx="12192000" cy="125370"/>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8545" y="177110"/>
            <a:ext cx="4370762" cy="746047"/>
          </a:xfrm>
          <a:prstGeom prst="rect">
            <a:avLst/>
          </a:prstGeom>
        </p:spPr>
      </p:pic>
      <p:sp>
        <p:nvSpPr>
          <p:cNvPr id="13" name="Text Placeholder 5"/>
          <p:cNvSpPr>
            <a:spLocks noGrp="1"/>
          </p:cNvSpPr>
          <p:nvPr>
            <p:ph type="body" sz="quarter" idx="14" hasCustomPrompt="1"/>
          </p:nvPr>
        </p:nvSpPr>
        <p:spPr>
          <a:xfrm>
            <a:off x="657225" y="1828800"/>
            <a:ext cx="6415088" cy="561975"/>
          </a:xfrm>
          <a:prstGeom prst="rect">
            <a:avLst/>
          </a:prstGeom>
        </p:spPr>
        <p:txBody>
          <a:bodyPr/>
          <a:lstStyle>
            <a:lvl1pPr marL="0" indent="0">
              <a:buNone/>
              <a:defRPr sz="3200" b="1" baseline="0">
                <a:solidFill>
                  <a:srgbClr val="503278"/>
                </a:solidFill>
                <a:latin typeface="Arial" panose="020B0604020202020204" pitchFamily="34" charset="0"/>
                <a:cs typeface="Arial" panose="020B0604020202020204" pitchFamily="34" charset="0"/>
              </a:defRPr>
            </a:lvl1pPr>
          </a:lstStyle>
          <a:p>
            <a:pPr lvl="0"/>
            <a:r>
              <a:rPr lang="en-US" sz="3200" dirty="0">
                <a:latin typeface="Arial" panose="020B0604020202020204" pitchFamily="34" charset="0"/>
                <a:cs typeface="Arial" panose="020B0604020202020204" pitchFamily="34" charset="0"/>
              </a:rPr>
              <a:t>Insert Title Here</a:t>
            </a:r>
            <a:endParaRPr lang="en-US" dirty="0"/>
          </a:p>
        </p:txBody>
      </p:sp>
      <p:sp>
        <p:nvSpPr>
          <p:cNvPr id="14" name="Text Placeholder 7"/>
          <p:cNvSpPr>
            <a:spLocks noGrp="1"/>
          </p:cNvSpPr>
          <p:nvPr>
            <p:ph type="body" sz="quarter" idx="15" hasCustomPrompt="1"/>
          </p:nvPr>
        </p:nvSpPr>
        <p:spPr>
          <a:xfrm>
            <a:off x="657225" y="2566988"/>
            <a:ext cx="4751388" cy="1498600"/>
          </a:xfrm>
          <a:prstGeom prst="rect">
            <a:avLst/>
          </a:prstGeom>
        </p:spPr>
        <p:txBody>
          <a:bodyPr/>
          <a:lstStyle>
            <a:lvl1pPr marL="0" indent="0">
              <a:buNone/>
              <a:defRPr sz="1800" baseline="0">
                <a:solidFill>
                  <a:srgbClr val="6F5091"/>
                </a:solidFill>
                <a:latin typeface="Arial" panose="020B0604020202020204" pitchFamily="34" charset="0"/>
                <a:cs typeface="Arial" panose="020B0604020202020204" pitchFamily="34" charset="0"/>
              </a:defRPr>
            </a:lvl1pPr>
          </a:lstStyle>
          <a:p>
            <a:pPr lvl="0"/>
            <a:r>
              <a:rPr lang="en-US" sz="1800" dirty="0">
                <a:latin typeface="Arial" panose="020B0604020202020204" pitchFamily="34" charset="0"/>
                <a:cs typeface="Arial" panose="020B0604020202020204" pitchFamily="34" charset="0"/>
              </a:rPr>
              <a:t>Insert subtitle(s) here</a:t>
            </a:r>
            <a:endParaRPr lang="en-US" dirty="0"/>
          </a:p>
        </p:txBody>
      </p:sp>
      <p:sp>
        <p:nvSpPr>
          <p:cNvPr id="15" name="Text Placeholder 5"/>
          <p:cNvSpPr>
            <a:spLocks noGrp="1"/>
          </p:cNvSpPr>
          <p:nvPr>
            <p:ph type="body" sz="quarter" idx="13" hasCustomPrompt="1"/>
          </p:nvPr>
        </p:nvSpPr>
        <p:spPr>
          <a:xfrm>
            <a:off x="208545" y="6084115"/>
            <a:ext cx="2072529" cy="419100"/>
          </a:xfrm>
          <a:prstGeom prst="rect">
            <a:avLst/>
          </a:prstGeom>
        </p:spPr>
        <p:txBody>
          <a:bodyPr/>
          <a:lstStyle>
            <a:lvl1pPr marL="0" indent="0">
              <a:buNone/>
              <a:defRPr sz="1800">
                <a:solidFill>
                  <a:schemeClr val="bg1"/>
                </a:solidFill>
                <a:latin typeface="Arial" panose="020B0604020202020204" pitchFamily="34" charset="0"/>
                <a:cs typeface="Arial" panose="020B0604020202020204" pitchFamily="34" charset="0"/>
              </a:defRPr>
            </a:lvl1pPr>
          </a:lstStyle>
          <a:p>
            <a:pPr lvl="0"/>
            <a:r>
              <a:rPr lang="en-US" sz="1800" dirty="0">
                <a:latin typeface="Arial" panose="020B0604020202020204" pitchFamily="34" charset="0"/>
                <a:cs typeface="Arial" panose="020B0604020202020204" pitchFamily="34" charset="0"/>
              </a:rPr>
              <a:t>Month Year Here</a:t>
            </a:r>
            <a:endParaRPr lang="en-US" dirty="0"/>
          </a:p>
        </p:txBody>
      </p:sp>
    </p:spTree>
    <p:extLst>
      <p:ext uri="{BB962C8B-B14F-4D97-AF65-F5344CB8AC3E}">
        <p14:creationId xmlns:p14="http://schemas.microsoft.com/office/powerpoint/2010/main" val="52806119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773192"/>
            <a:ext cx="10515600" cy="1052434"/>
          </a:xfrm>
        </p:spPr>
        <p:txBody>
          <a:bodyPr anchor="t">
            <a:normAutofit/>
          </a:bodyPr>
          <a:lstStyle>
            <a:lvl1pPr>
              <a:defRPr sz="3200" b="0">
                <a:solidFill>
                  <a:srgbClr val="503278"/>
                </a:solidFill>
                <a:latin typeface="+mj-lt"/>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lvl1pPr>
              <a:defRPr sz="1800">
                <a:solidFill>
                  <a:schemeClr val="tx1"/>
                </a:solidFill>
                <a:latin typeface="+mn-lt"/>
                <a:cs typeface="Arial" panose="020B0604020202020204" pitchFamily="34" charset="0"/>
              </a:defRPr>
            </a:lvl1pPr>
            <a:lvl2pPr>
              <a:defRPr sz="1800">
                <a:solidFill>
                  <a:schemeClr val="tx1"/>
                </a:solidFill>
                <a:latin typeface="+mn-lt"/>
                <a:cs typeface="Arial" panose="020B0604020202020204" pitchFamily="34" charset="0"/>
              </a:defRPr>
            </a:lvl2pPr>
            <a:lvl3pPr>
              <a:defRPr sz="1800">
                <a:solidFill>
                  <a:schemeClr val="tx1"/>
                </a:solidFill>
                <a:latin typeface="+mn-lt"/>
                <a:cs typeface="Arial" panose="020B0604020202020204" pitchFamily="34" charset="0"/>
              </a:defRPr>
            </a:lvl3pPr>
            <a:lvl4pPr>
              <a:defRPr sz="1800">
                <a:solidFill>
                  <a:schemeClr val="tx1"/>
                </a:solidFill>
                <a:latin typeface="+mn-lt"/>
                <a:cs typeface="Arial" panose="020B0604020202020204" pitchFamily="34" charset="0"/>
              </a:defRPr>
            </a:lvl4pPr>
            <a:lvl5pPr>
              <a:defRPr sz="1800">
                <a:solidFill>
                  <a:schemeClr val="tx1"/>
                </a:solidFill>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8" name="Rectangle 7"/>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9" name="Picture 8"/>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1" name="TextBox 10"/>
          <p:cNvSpPr txBox="1"/>
          <p:nvPr userDrawn="1"/>
        </p:nvSpPr>
        <p:spPr>
          <a:xfrm>
            <a:off x="138792" y="166260"/>
            <a:ext cx="2121808" cy="338554"/>
          </a:xfrm>
          <a:prstGeom prst="rect">
            <a:avLst/>
          </a:prstGeom>
          <a:noFill/>
        </p:spPr>
        <p:txBody>
          <a:bodyPr wrap="square" rtlCol="0">
            <a:spAutoFit/>
          </a:bodyPr>
          <a:lstStyle/>
          <a:p>
            <a:r>
              <a:rPr lang="en-US" sz="1600" dirty="0">
                <a:solidFill>
                  <a:prstClr val="white"/>
                </a:solidFill>
              </a:rPr>
              <a:t>June 2018</a:t>
            </a:r>
          </a:p>
        </p:txBody>
      </p:sp>
      <p:sp>
        <p:nvSpPr>
          <p:cNvPr id="14" name="Slide Number Placeholder 16"/>
          <p:cNvSpPr>
            <a:spLocks noGrp="1"/>
          </p:cNvSpPr>
          <p:nvPr>
            <p:ph type="sldNum" sz="quarter" idx="12"/>
          </p:nvPr>
        </p:nvSpPr>
        <p:spPr>
          <a:xfrm>
            <a:off x="9070848" y="146304"/>
            <a:ext cx="3118104" cy="338328"/>
          </a:xfrm>
        </p:spPr>
        <p:txBody>
          <a:bodyPr/>
          <a:lstStyle>
            <a:lvl1pPr>
              <a:defRPr sz="1600">
                <a:solidFill>
                  <a:schemeClr val="bg1"/>
                </a:solidFill>
              </a:defRPr>
            </a:lvl1pPr>
          </a:lstStyle>
          <a:p>
            <a:fld id="{CCC229FA-BA79-4B40-91A2-65580036BAE7}" type="slidenum">
              <a:rPr lang="en-US" smtClean="0"/>
              <a:pPr/>
              <a:t>‹#›</a:t>
            </a:fld>
            <a:endParaRPr lang="en-US" dirty="0"/>
          </a:p>
        </p:txBody>
      </p:sp>
    </p:spTree>
    <p:extLst>
      <p:ext uri="{BB962C8B-B14F-4D97-AF65-F5344CB8AC3E}">
        <p14:creationId xmlns:p14="http://schemas.microsoft.com/office/powerpoint/2010/main" val="300468560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8"/>
            <a:ext cx="10515600" cy="2852737"/>
          </a:xfrm>
        </p:spPr>
        <p:txBody>
          <a:bodyPr anchor="b"/>
          <a:lstStyle>
            <a:lvl1pPr>
              <a:defRPr sz="6000" b="0">
                <a:solidFill>
                  <a:srgbClr val="503278"/>
                </a:solidFill>
                <a:latin typeface="+mj-lt"/>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200">
                <a:solidFill>
                  <a:schemeClr val="bg1">
                    <a:lumMod val="50000"/>
                  </a:schemeClr>
                </a:solidFill>
                <a:latin typeface="+mn-lt"/>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8" name="Rectangle 7"/>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9" name="Rectangle 8"/>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10" name="Picture 9"/>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6" name="Slide Number Placeholder 16"/>
          <p:cNvSpPr>
            <a:spLocks noGrp="1"/>
          </p:cNvSpPr>
          <p:nvPr>
            <p:ph type="sldNum" sz="quarter" idx="12"/>
          </p:nvPr>
        </p:nvSpPr>
        <p:spPr>
          <a:xfrm>
            <a:off x="9070848" y="146304"/>
            <a:ext cx="3118104" cy="338328"/>
          </a:xfrm>
        </p:spPr>
        <p:txBody>
          <a:bodyPr/>
          <a:lstStyle>
            <a:lvl1pPr>
              <a:defRPr sz="1600">
                <a:solidFill>
                  <a:schemeClr val="bg1"/>
                </a:solidFill>
              </a:defRPr>
            </a:lvl1pPr>
          </a:lstStyle>
          <a:p>
            <a:fld id="{CCC229FA-BA79-4B40-91A2-65580036BAE7}" type="slidenum">
              <a:rPr lang="en-US" smtClean="0"/>
              <a:pPr/>
              <a:t>‹#›</a:t>
            </a:fld>
            <a:endParaRPr lang="en-US" dirty="0"/>
          </a:p>
        </p:txBody>
      </p:sp>
    </p:spTree>
    <p:extLst>
      <p:ext uri="{BB962C8B-B14F-4D97-AF65-F5344CB8AC3E}">
        <p14:creationId xmlns:p14="http://schemas.microsoft.com/office/powerpoint/2010/main" val="130321361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777240"/>
            <a:ext cx="10515600" cy="1051560"/>
          </a:xfrm>
        </p:spPr>
        <p:txBody>
          <a:bodyPr anchor="t">
            <a:normAutofit/>
          </a:bodyPr>
          <a:lstStyle>
            <a:lvl1pPr>
              <a:defRPr sz="3200" b="0">
                <a:solidFill>
                  <a:srgbClr val="503278"/>
                </a:solidFill>
                <a:latin typeface="+mj-lt"/>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lvl1pPr>
              <a:defRPr sz="1800">
                <a:solidFill>
                  <a:schemeClr val="tx1"/>
                </a:solidFill>
                <a:latin typeface="+mn-lt"/>
                <a:cs typeface="Arial" panose="020B0604020202020204" pitchFamily="34" charset="0"/>
              </a:defRPr>
            </a:lvl1pPr>
            <a:lvl2pPr>
              <a:defRPr sz="1800">
                <a:solidFill>
                  <a:schemeClr val="tx1"/>
                </a:solidFill>
                <a:latin typeface="+mn-lt"/>
                <a:cs typeface="Arial" panose="020B0604020202020204" pitchFamily="34" charset="0"/>
              </a:defRPr>
            </a:lvl2pPr>
            <a:lvl3pPr>
              <a:defRPr sz="1800">
                <a:solidFill>
                  <a:schemeClr val="tx1"/>
                </a:solidFill>
                <a:latin typeface="+mn-lt"/>
                <a:cs typeface="Arial" panose="020B0604020202020204" pitchFamily="34" charset="0"/>
              </a:defRPr>
            </a:lvl3pPr>
            <a:lvl4pPr>
              <a:defRPr sz="1800">
                <a:solidFill>
                  <a:schemeClr val="tx1"/>
                </a:solidFill>
                <a:latin typeface="+mn-lt"/>
                <a:cs typeface="Arial" panose="020B0604020202020204" pitchFamily="34" charset="0"/>
              </a:defRPr>
            </a:lvl4pPr>
            <a:lvl5pPr>
              <a:defRPr sz="1800">
                <a:solidFill>
                  <a:schemeClr val="tx1"/>
                </a:solidFill>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lvl1pPr>
              <a:defRPr sz="1800">
                <a:solidFill>
                  <a:schemeClr val="tx1"/>
                </a:solidFill>
                <a:latin typeface="Arial" panose="020B0604020202020204" pitchFamily="34" charset="0"/>
                <a:cs typeface="Arial" panose="020B0604020202020204" pitchFamily="34" charset="0"/>
              </a:defRPr>
            </a:lvl1pPr>
            <a:lvl2pPr>
              <a:defRPr sz="1800">
                <a:solidFill>
                  <a:schemeClr val="tx1"/>
                </a:solidFill>
                <a:latin typeface="Arial" panose="020B0604020202020204" pitchFamily="34" charset="0"/>
                <a:cs typeface="Arial" panose="020B0604020202020204" pitchFamily="34" charset="0"/>
              </a:defRPr>
            </a:lvl2pPr>
            <a:lvl3pPr>
              <a:defRPr sz="1800">
                <a:solidFill>
                  <a:schemeClr val="tx1"/>
                </a:solidFill>
                <a:latin typeface="Arial" panose="020B0604020202020204" pitchFamily="34" charset="0"/>
                <a:cs typeface="Arial" panose="020B0604020202020204" pitchFamily="34" charset="0"/>
              </a:defRPr>
            </a:lvl3pPr>
            <a:lvl4pPr>
              <a:defRPr sz="1800">
                <a:solidFill>
                  <a:schemeClr val="tx1"/>
                </a:solidFill>
                <a:latin typeface="Arial" panose="020B0604020202020204" pitchFamily="34" charset="0"/>
                <a:cs typeface="Arial" panose="020B0604020202020204" pitchFamily="34" charset="0"/>
              </a:defRPr>
            </a:lvl4pPr>
            <a:lvl5pPr>
              <a:defRPr sz="18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9" name="Rectangle 8"/>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10" name="Picture 9"/>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2" name="Slide Number Placeholder 16"/>
          <p:cNvSpPr>
            <a:spLocks noGrp="1"/>
          </p:cNvSpPr>
          <p:nvPr>
            <p:ph type="sldNum" sz="quarter" idx="12"/>
          </p:nvPr>
        </p:nvSpPr>
        <p:spPr>
          <a:xfrm>
            <a:off x="9070848" y="146304"/>
            <a:ext cx="3118104" cy="338328"/>
          </a:xfrm>
        </p:spPr>
        <p:txBody>
          <a:bodyPr/>
          <a:lstStyle>
            <a:lvl1pPr>
              <a:defRPr sz="1600">
                <a:solidFill>
                  <a:schemeClr val="bg1"/>
                </a:solidFill>
              </a:defRPr>
            </a:lvl1pPr>
          </a:lstStyle>
          <a:p>
            <a:fld id="{CCC229FA-BA79-4B40-91A2-65580036BAE7}" type="slidenum">
              <a:rPr lang="en-US" smtClean="0"/>
              <a:pPr/>
              <a:t>‹#›</a:t>
            </a:fld>
            <a:endParaRPr lang="en-US" dirty="0"/>
          </a:p>
        </p:txBody>
      </p:sp>
    </p:spTree>
    <p:extLst>
      <p:ext uri="{BB962C8B-B14F-4D97-AF65-F5344CB8AC3E}">
        <p14:creationId xmlns:p14="http://schemas.microsoft.com/office/powerpoint/2010/main" val="4026571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773192"/>
            <a:ext cx="10515600" cy="1052434"/>
          </a:xfrm>
        </p:spPr>
        <p:txBody>
          <a:bodyPr/>
          <a:lstStyle>
            <a:lvl1pPr>
              <a:defRPr b="0">
                <a:solidFill>
                  <a:srgbClr val="503278"/>
                </a:solidFill>
                <a:latin typeface="Calibri" panose="020F0502020204030204" pitchFamily="34" charset="0"/>
                <a:cs typeface="Calibri" panose="020F0502020204030204" pitchFamily="34" charset="0"/>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lvl1pPr>
              <a:defRPr sz="2200">
                <a:solidFill>
                  <a:schemeClr val="tx1"/>
                </a:solidFill>
                <a:latin typeface="+mn-lt"/>
                <a:cs typeface="Arial" panose="020B0604020202020204" pitchFamily="34" charset="0"/>
              </a:defRPr>
            </a:lvl1pPr>
            <a:lvl2pPr>
              <a:defRPr sz="2200">
                <a:solidFill>
                  <a:schemeClr val="tx1"/>
                </a:solidFill>
                <a:latin typeface="+mn-lt"/>
                <a:cs typeface="Arial" panose="020B0604020202020204" pitchFamily="34" charset="0"/>
              </a:defRPr>
            </a:lvl2pPr>
            <a:lvl3pPr>
              <a:defRPr sz="2200">
                <a:solidFill>
                  <a:schemeClr val="tx1"/>
                </a:solidFill>
                <a:latin typeface="+mn-lt"/>
                <a:cs typeface="Arial" panose="020B0604020202020204" pitchFamily="34" charset="0"/>
              </a:defRPr>
            </a:lvl3pPr>
            <a:lvl4pPr>
              <a:defRPr sz="2200">
                <a:solidFill>
                  <a:schemeClr val="tx1"/>
                </a:solidFill>
                <a:latin typeface="+mn-lt"/>
                <a:cs typeface="Arial" panose="020B0604020202020204" pitchFamily="34" charset="0"/>
              </a:defRPr>
            </a:lvl4pPr>
            <a:lvl5pPr>
              <a:defRPr sz="2200">
                <a:solidFill>
                  <a:schemeClr val="tx1"/>
                </a:solidFill>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solidFill>
                <a:prstClr val="black">
                  <a:tint val="75000"/>
                </a:prstClr>
              </a:solidFill>
            </a:endParaRPr>
          </a:p>
        </p:txBody>
      </p:sp>
      <p:sp>
        <p:nvSpPr>
          <p:cNvPr id="7" name="Rectangle 6"/>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8" name="Rectangle 7"/>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9" name="Picture 8"/>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6" name="Content Placeholder 5"/>
          <p:cNvSpPr>
            <a:spLocks noGrp="1"/>
          </p:cNvSpPr>
          <p:nvPr>
            <p:ph sz="quarter" idx="12" hasCustomPrompt="1"/>
          </p:nvPr>
        </p:nvSpPr>
        <p:spPr>
          <a:xfrm>
            <a:off x="231775" y="155575"/>
            <a:ext cx="3806825" cy="390525"/>
          </a:xfrm>
          <a:prstGeom prst="rect">
            <a:avLst/>
          </a:prstGeom>
        </p:spPr>
        <p:txBody>
          <a:bodyPr/>
          <a:lstStyle>
            <a:lvl1pPr marL="0" indent="0">
              <a:buNone/>
              <a:defRPr sz="1600" baseline="0">
                <a:solidFill>
                  <a:schemeClr val="bg1"/>
                </a:solidFill>
              </a:defRPr>
            </a:lvl1pPr>
          </a:lstStyle>
          <a:p>
            <a:pPr lvl="0"/>
            <a:r>
              <a:rPr lang="en-US" dirty="0"/>
              <a:t>Put Date Here</a:t>
            </a:r>
          </a:p>
        </p:txBody>
      </p:sp>
      <p:sp>
        <p:nvSpPr>
          <p:cNvPr id="11" name="Text Placeholder 10"/>
          <p:cNvSpPr>
            <a:spLocks noGrp="1"/>
          </p:cNvSpPr>
          <p:nvPr>
            <p:ph type="body" sz="quarter" idx="13" hasCustomPrompt="1"/>
          </p:nvPr>
        </p:nvSpPr>
        <p:spPr>
          <a:xfrm>
            <a:off x="9070848" y="155575"/>
            <a:ext cx="3121152" cy="390525"/>
          </a:xfrm>
          <a:prstGeom prst="rect">
            <a:avLst/>
          </a:prstGeom>
        </p:spPr>
        <p:txBody>
          <a:bodyPr/>
          <a:lstStyle>
            <a:lvl1pPr marL="0" indent="0" algn="r">
              <a:buNone/>
              <a:defRPr sz="1600" baseline="0">
                <a:solidFill>
                  <a:schemeClr val="bg1"/>
                </a:solidFill>
                <a:latin typeface="+mn-lt"/>
              </a:defRPr>
            </a:lvl1pPr>
          </a:lstStyle>
          <a:p>
            <a:pPr lvl="0"/>
            <a:r>
              <a:rPr lang="en-US" dirty="0"/>
              <a:t>Insert Slide Number Here</a:t>
            </a:r>
          </a:p>
        </p:txBody>
      </p:sp>
    </p:spTree>
    <p:extLst>
      <p:ext uri="{BB962C8B-B14F-4D97-AF65-F5344CB8AC3E}">
        <p14:creationId xmlns:p14="http://schemas.microsoft.com/office/powerpoint/2010/main" val="410006130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777240"/>
            <a:ext cx="10515600" cy="1051560"/>
          </a:xfrm>
        </p:spPr>
        <p:txBody>
          <a:bodyPr anchor="t">
            <a:normAutofit/>
          </a:bodyPr>
          <a:lstStyle>
            <a:lvl1pPr>
              <a:defRPr sz="3200" b="0">
                <a:solidFill>
                  <a:srgbClr val="503278"/>
                </a:solidFill>
                <a:latin typeface="+mj-lt"/>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200" b="1">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lvl1pPr>
              <a:defRPr sz="2200">
                <a:solidFill>
                  <a:schemeClr val="tx1"/>
                </a:solidFill>
                <a:latin typeface="Arial" panose="020B0604020202020204" pitchFamily="34" charset="0"/>
                <a:cs typeface="Arial" panose="020B0604020202020204" pitchFamily="34" charset="0"/>
              </a:defRPr>
            </a:lvl1pPr>
            <a:lvl2pPr>
              <a:defRPr sz="2200">
                <a:solidFill>
                  <a:schemeClr val="tx1"/>
                </a:solidFill>
                <a:latin typeface="Arial" panose="020B0604020202020204" pitchFamily="34" charset="0"/>
                <a:cs typeface="Arial" panose="020B0604020202020204" pitchFamily="34" charset="0"/>
              </a:defRPr>
            </a:lvl2pPr>
            <a:lvl3pPr>
              <a:defRPr sz="2200">
                <a:solidFill>
                  <a:schemeClr val="tx1"/>
                </a:solidFill>
                <a:latin typeface="Arial" panose="020B0604020202020204" pitchFamily="34" charset="0"/>
                <a:cs typeface="Arial" panose="020B0604020202020204" pitchFamily="34" charset="0"/>
              </a:defRPr>
            </a:lvl3pPr>
            <a:lvl4pPr>
              <a:defRPr sz="2200">
                <a:solidFill>
                  <a:schemeClr val="tx1"/>
                </a:solidFill>
                <a:latin typeface="Arial" panose="020B0604020202020204" pitchFamily="34" charset="0"/>
                <a:cs typeface="Arial" panose="020B0604020202020204" pitchFamily="34" charset="0"/>
              </a:defRPr>
            </a:lvl4pPr>
            <a:lvl5pPr>
              <a:defRPr sz="22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200" b="1">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lvl1pPr>
              <a:defRPr sz="2200">
                <a:solidFill>
                  <a:schemeClr val="tx1"/>
                </a:solidFill>
                <a:latin typeface="Arial" panose="020B0604020202020204" pitchFamily="34" charset="0"/>
                <a:cs typeface="Arial" panose="020B0604020202020204" pitchFamily="34" charset="0"/>
              </a:defRPr>
            </a:lvl1pPr>
            <a:lvl2pPr>
              <a:defRPr sz="2200">
                <a:solidFill>
                  <a:schemeClr val="tx1"/>
                </a:solidFill>
                <a:latin typeface="Arial" panose="020B0604020202020204" pitchFamily="34" charset="0"/>
                <a:cs typeface="Arial" panose="020B0604020202020204" pitchFamily="34" charset="0"/>
              </a:defRPr>
            </a:lvl2pPr>
            <a:lvl3pPr>
              <a:defRPr sz="2200">
                <a:solidFill>
                  <a:schemeClr val="tx1"/>
                </a:solidFill>
                <a:latin typeface="Arial" panose="020B0604020202020204" pitchFamily="34" charset="0"/>
                <a:cs typeface="Arial" panose="020B0604020202020204" pitchFamily="34" charset="0"/>
              </a:defRPr>
            </a:lvl3pPr>
            <a:lvl4pPr>
              <a:defRPr sz="2200">
                <a:solidFill>
                  <a:schemeClr val="tx1"/>
                </a:solidFill>
                <a:latin typeface="Arial" panose="020B0604020202020204" pitchFamily="34" charset="0"/>
                <a:cs typeface="Arial" panose="020B0604020202020204" pitchFamily="34" charset="0"/>
              </a:defRPr>
            </a:lvl4pPr>
            <a:lvl5pPr>
              <a:defRPr sz="22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11" name="Rectangle 10"/>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12" name="Picture 11"/>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4" name="Slide Number Placeholder 16"/>
          <p:cNvSpPr>
            <a:spLocks noGrp="1"/>
          </p:cNvSpPr>
          <p:nvPr>
            <p:ph type="sldNum" sz="quarter" idx="12"/>
          </p:nvPr>
        </p:nvSpPr>
        <p:spPr>
          <a:xfrm>
            <a:off x="9070848" y="146304"/>
            <a:ext cx="3118104" cy="338328"/>
          </a:xfrm>
        </p:spPr>
        <p:txBody>
          <a:bodyPr/>
          <a:lstStyle>
            <a:lvl1pPr>
              <a:defRPr sz="1600">
                <a:solidFill>
                  <a:schemeClr val="bg1"/>
                </a:solidFill>
              </a:defRPr>
            </a:lvl1pPr>
          </a:lstStyle>
          <a:p>
            <a:fld id="{CCC229FA-BA79-4B40-91A2-65580036BAE7}" type="slidenum">
              <a:rPr lang="en-US" smtClean="0"/>
              <a:pPr/>
              <a:t>‹#›</a:t>
            </a:fld>
            <a:endParaRPr lang="en-US" dirty="0"/>
          </a:p>
        </p:txBody>
      </p:sp>
    </p:spTree>
    <p:extLst>
      <p:ext uri="{BB962C8B-B14F-4D97-AF65-F5344CB8AC3E}">
        <p14:creationId xmlns:p14="http://schemas.microsoft.com/office/powerpoint/2010/main" val="56030527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7" name="Rectangle 6"/>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8" name="Picture 7"/>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9" name="Title 1"/>
          <p:cNvSpPr>
            <a:spLocks noGrp="1"/>
          </p:cNvSpPr>
          <p:nvPr>
            <p:ph type="title" hasCustomPrompt="1"/>
          </p:nvPr>
        </p:nvSpPr>
        <p:spPr>
          <a:xfrm>
            <a:off x="838200" y="773192"/>
            <a:ext cx="10515600" cy="1052434"/>
          </a:xfrm>
        </p:spPr>
        <p:txBody>
          <a:bodyPr anchor="t">
            <a:normAutofit/>
          </a:bodyPr>
          <a:lstStyle>
            <a:lvl1pPr>
              <a:defRPr sz="3200" b="0">
                <a:solidFill>
                  <a:srgbClr val="503278"/>
                </a:solidFill>
                <a:latin typeface="+mj-lt"/>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13" name="Slide Number Placeholder 16"/>
          <p:cNvSpPr>
            <a:spLocks noGrp="1"/>
          </p:cNvSpPr>
          <p:nvPr>
            <p:ph type="sldNum" sz="quarter" idx="12"/>
          </p:nvPr>
        </p:nvSpPr>
        <p:spPr>
          <a:xfrm>
            <a:off x="9070848" y="146304"/>
            <a:ext cx="3118104" cy="338328"/>
          </a:xfrm>
        </p:spPr>
        <p:txBody>
          <a:bodyPr/>
          <a:lstStyle>
            <a:lvl1pPr>
              <a:defRPr sz="1600">
                <a:solidFill>
                  <a:schemeClr val="bg1"/>
                </a:solidFill>
              </a:defRPr>
            </a:lvl1pPr>
          </a:lstStyle>
          <a:p>
            <a:fld id="{CCC229FA-BA79-4B40-91A2-65580036BAE7}" type="slidenum">
              <a:rPr lang="en-US" smtClean="0"/>
              <a:pPr/>
              <a:t>‹#›</a:t>
            </a:fld>
            <a:endParaRPr lang="en-US" dirty="0"/>
          </a:p>
        </p:txBody>
      </p:sp>
    </p:spTree>
    <p:extLst>
      <p:ext uri="{BB962C8B-B14F-4D97-AF65-F5344CB8AC3E}">
        <p14:creationId xmlns:p14="http://schemas.microsoft.com/office/powerpoint/2010/main" val="282578171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600" dirty="0">
                <a:solidFill>
                  <a:schemeClr val="bg1"/>
                </a:solidFill>
              </a:rPr>
              <a:t>June 2018</a:t>
            </a:r>
          </a:p>
        </p:txBody>
      </p:sp>
      <p:sp>
        <p:nvSpPr>
          <p:cNvPr id="6" name="Rectangle 5"/>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7" name="Picture 6"/>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9" name="Slide Number Placeholder 16"/>
          <p:cNvSpPr>
            <a:spLocks noGrp="1"/>
          </p:cNvSpPr>
          <p:nvPr>
            <p:ph type="sldNum" sz="quarter" idx="12"/>
          </p:nvPr>
        </p:nvSpPr>
        <p:spPr>
          <a:xfrm>
            <a:off x="9070848" y="146304"/>
            <a:ext cx="3118104" cy="338328"/>
          </a:xfrm>
        </p:spPr>
        <p:txBody>
          <a:bodyPr/>
          <a:lstStyle>
            <a:lvl1pPr>
              <a:defRPr sz="1600">
                <a:solidFill>
                  <a:schemeClr val="bg1"/>
                </a:solidFill>
              </a:defRPr>
            </a:lvl1pPr>
          </a:lstStyle>
          <a:p>
            <a:r>
              <a:rPr lang="en-US" dirty="0"/>
              <a:t>25</a:t>
            </a:r>
          </a:p>
        </p:txBody>
      </p:sp>
    </p:spTree>
    <p:extLst>
      <p:ext uri="{BB962C8B-B14F-4D97-AF65-F5344CB8AC3E}">
        <p14:creationId xmlns:p14="http://schemas.microsoft.com/office/powerpoint/2010/main" val="34801886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816864"/>
            <a:ext cx="3932237" cy="1240535"/>
          </a:xfrm>
        </p:spPr>
        <p:txBody>
          <a:bodyPr anchor="b"/>
          <a:lstStyle>
            <a:lvl1pPr>
              <a:defRPr sz="3200">
                <a:solidFill>
                  <a:srgbClr val="503278"/>
                </a:solidFill>
                <a:latin typeface="+mj-lt"/>
                <a:cs typeface="Arial" panose="020B0604020202020204" pitchFamily="34" charset="0"/>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3" name="Content Placeholder 2"/>
          <p:cNvSpPr>
            <a:spLocks noGrp="1"/>
          </p:cNvSpPr>
          <p:nvPr>
            <p:ph idx="1"/>
          </p:nvPr>
        </p:nvSpPr>
        <p:spPr>
          <a:xfrm>
            <a:off x="5183188" y="816865"/>
            <a:ext cx="6172200" cy="5044186"/>
          </a:xfrm>
          <a:prstGeom prst="rect">
            <a:avLst/>
          </a:prstGeom>
        </p:spPr>
        <p:txBody>
          <a:bodyPr/>
          <a:lstStyle>
            <a:lvl1pPr>
              <a:defRPr sz="2200">
                <a:solidFill>
                  <a:schemeClr val="tx1"/>
                </a:solidFill>
                <a:latin typeface="+mn-lt"/>
                <a:cs typeface="Arial" panose="020B0604020202020204" pitchFamily="34" charset="0"/>
              </a:defRPr>
            </a:lvl1pPr>
            <a:lvl2pPr>
              <a:defRPr sz="2200">
                <a:solidFill>
                  <a:schemeClr val="tx1"/>
                </a:solidFill>
                <a:latin typeface="+mn-lt"/>
                <a:cs typeface="Arial" panose="020B0604020202020204" pitchFamily="34" charset="0"/>
              </a:defRPr>
            </a:lvl2pPr>
            <a:lvl3pPr>
              <a:defRPr sz="2200">
                <a:solidFill>
                  <a:schemeClr val="tx1"/>
                </a:solidFill>
                <a:latin typeface="+mn-lt"/>
                <a:cs typeface="Arial" panose="020B0604020202020204" pitchFamily="34" charset="0"/>
              </a:defRPr>
            </a:lvl3pPr>
            <a:lvl4pPr>
              <a:defRPr sz="2200">
                <a:solidFill>
                  <a:schemeClr val="tx1"/>
                </a:solidFill>
                <a:latin typeface="+mn-lt"/>
                <a:cs typeface="Arial" panose="020B0604020202020204" pitchFamily="34" charset="0"/>
              </a:defRPr>
            </a:lvl4pPr>
            <a:lvl5pPr>
              <a:defRPr sz="2200">
                <a:solidFill>
                  <a:schemeClr val="tx1"/>
                </a:solidFill>
                <a:latin typeface="+mn-lt"/>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Rectangle 7"/>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9" name="Rectangle 8"/>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10" name="Picture 9"/>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2" name="Slide Number Placeholder 16"/>
          <p:cNvSpPr>
            <a:spLocks noGrp="1"/>
          </p:cNvSpPr>
          <p:nvPr>
            <p:ph type="sldNum" sz="quarter" idx="12"/>
          </p:nvPr>
        </p:nvSpPr>
        <p:spPr>
          <a:xfrm>
            <a:off x="9070848" y="146304"/>
            <a:ext cx="3118104" cy="338328"/>
          </a:xfrm>
        </p:spPr>
        <p:txBody>
          <a:bodyPr/>
          <a:lstStyle>
            <a:lvl1pPr>
              <a:defRPr sz="1600">
                <a:solidFill>
                  <a:schemeClr val="bg1"/>
                </a:solidFill>
              </a:defRPr>
            </a:lvl1pPr>
          </a:lstStyle>
          <a:p>
            <a:fld id="{CCC229FA-BA79-4B40-91A2-65580036BAE7}" type="slidenum">
              <a:rPr lang="en-US" smtClean="0"/>
              <a:pPr/>
              <a:t>‹#›</a:t>
            </a:fld>
            <a:endParaRPr lang="en-US" dirty="0"/>
          </a:p>
        </p:txBody>
      </p:sp>
    </p:spTree>
    <p:extLst>
      <p:ext uri="{BB962C8B-B14F-4D97-AF65-F5344CB8AC3E}">
        <p14:creationId xmlns:p14="http://schemas.microsoft.com/office/powerpoint/2010/main" val="193860534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701836"/>
            <a:ext cx="3932237" cy="1355563"/>
          </a:xfrm>
        </p:spPr>
        <p:txBody>
          <a:bodyPr anchor="b">
            <a:normAutofit/>
          </a:bodyPr>
          <a:lstStyle>
            <a:lvl1pPr>
              <a:defRPr sz="3200">
                <a:solidFill>
                  <a:srgbClr val="503278"/>
                </a:solidFill>
                <a:latin typeface="+mj-lt"/>
                <a:cs typeface="Arial" panose="020B0604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701837"/>
            <a:ext cx="6172200" cy="515921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2200">
                <a:solidFill>
                  <a:schemeClr val="tx1"/>
                </a:solidFill>
                <a:latin typeface="+mn-lt"/>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Rectangle 7"/>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9" name="Rectangle 8"/>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10" name="Picture 9"/>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2" name="Slide Number Placeholder 16"/>
          <p:cNvSpPr>
            <a:spLocks noGrp="1"/>
          </p:cNvSpPr>
          <p:nvPr>
            <p:ph type="sldNum" sz="quarter" idx="12"/>
          </p:nvPr>
        </p:nvSpPr>
        <p:spPr>
          <a:xfrm>
            <a:off x="9070848" y="146304"/>
            <a:ext cx="3118104" cy="338328"/>
          </a:xfrm>
        </p:spPr>
        <p:txBody>
          <a:bodyPr/>
          <a:lstStyle>
            <a:lvl1pPr>
              <a:defRPr sz="1600">
                <a:solidFill>
                  <a:schemeClr val="bg1"/>
                </a:solidFill>
              </a:defRPr>
            </a:lvl1pPr>
          </a:lstStyle>
          <a:p>
            <a:fld id="{CCC229FA-BA79-4B40-91A2-65580036BAE7}" type="slidenum">
              <a:rPr lang="en-US" smtClean="0"/>
              <a:pPr/>
              <a:t>‹#›</a:t>
            </a:fld>
            <a:endParaRPr lang="en-US" dirty="0"/>
          </a:p>
        </p:txBody>
      </p:sp>
    </p:spTree>
    <p:extLst>
      <p:ext uri="{BB962C8B-B14F-4D97-AF65-F5344CB8AC3E}">
        <p14:creationId xmlns:p14="http://schemas.microsoft.com/office/powerpoint/2010/main" val="241341398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LastSlide">
    <p:spTree>
      <p:nvGrpSpPr>
        <p:cNvPr id="1" name=""/>
        <p:cNvGrpSpPr/>
        <p:nvPr/>
      </p:nvGrpSpPr>
      <p:grpSpPr>
        <a:xfrm>
          <a:off x="0" y="0"/>
          <a:ext cx="0" cy="0"/>
          <a:chOff x="0" y="0"/>
          <a:chExt cx="0" cy="0"/>
        </a:xfrm>
      </p:grpSpPr>
      <p:sp>
        <p:nvSpPr>
          <p:cNvPr id="6" name="Rectangle 5"/>
          <p:cNvSpPr/>
          <p:nvPr userDrawn="1"/>
        </p:nvSpPr>
        <p:spPr>
          <a:xfrm>
            <a:off x="0" y="5670940"/>
            <a:ext cx="12192000" cy="1198605"/>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0" y="5545570"/>
            <a:ext cx="12192000" cy="125370"/>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81946" y="6338276"/>
            <a:ext cx="1729442" cy="440281"/>
          </a:xfrm>
          <a:prstGeom prst="rect">
            <a:avLst/>
          </a:prstGeom>
        </p:spPr>
      </p:pic>
      <p:sp>
        <p:nvSpPr>
          <p:cNvPr id="12" name="Text Placeholder 11"/>
          <p:cNvSpPr>
            <a:spLocks noGrp="1"/>
          </p:cNvSpPr>
          <p:nvPr>
            <p:ph type="body" sz="quarter" idx="10" hasCustomPrompt="1"/>
          </p:nvPr>
        </p:nvSpPr>
        <p:spPr>
          <a:xfrm>
            <a:off x="611911" y="982076"/>
            <a:ext cx="7045325" cy="511175"/>
          </a:xfrm>
          <a:prstGeom prst="rect">
            <a:avLst/>
          </a:prstGeom>
        </p:spPr>
        <p:txBody>
          <a:bodyPr/>
          <a:lstStyle>
            <a:lvl1pPr marL="0" indent="0">
              <a:buNone/>
              <a:defRPr sz="3200" b="1" baseline="0"/>
            </a:lvl1pPr>
          </a:lstStyle>
          <a:p>
            <a:pPr lvl="0"/>
            <a:r>
              <a:rPr lang="en-US" dirty="0"/>
              <a:t>Contact Person Information Here</a:t>
            </a:r>
          </a:p>
        </p:txBody>
      </p:sp>
      <p:sp>
        <p:nvSpPr>
          <p:cNvPr id="3" name="Text Placeholder 2"/>
          <p:cNvSpPr>
            <a:spLocks noGrp="1"/>
          </p:cNvSpPr>
          <p:nvPr>
            <p:ph type="body" sz="quarter" idx="11" hasCustomPrompt="1"/>
          </p:nvPr>
        </p:nvSpPr>
        <p:spPr>
          <a:xfrm>
            <a:off x="611911" y="1905000"/>
            <a:ext cx="2887193" cy="473609"/>
          </a:xfrm>
          <a:prstGeom prst="rect">
            <a:avLst/>
          </a:prstGeom>
        </p:spPr>
        <p:txBody>
          <a:bodyPr/>
          <a:lstStyle>
            <a:lvl1pPr marL="0" indent="0">
              <a:buNone/>
              <a:defRPr sz="2400" b="1" i="1" baseline="0">
                <a:solidFill>
                  <a:schemeClr val="tx1"/>
                </a:solidFill>
              </a:defRPr>
            </a:lvl1pPr>
          </a:lstStyle>
          <a:p>
            <a:pPr lvl="0"/>
            <a:r>
              <a:rPr lang="en-US" dirty="0"/>
              <a:t>Contact Us:</a:t>
            </a:r>
          </a:p>
        </p:txBody>
      </p:sp>
      <p:sp>
        <p:nvSpPr>
          <p:cNvPr id="5" name="Text Placeholder 4"/>
          <p:cNvSpPr>
            <a:spLocks noGrp="1"/>
          </p:cNvSpPr>
          <p:nvPr>
            <p:ph type="body" sz="quarter" idx="12" hasCustomPrompt="1"/>
          </p:nvPr>
        </p:nvSpPr>
        <p:spPr>
          <a:xfrm>
            <a:off x="611911" y="2406183"/>
            <a:ext cx="3132137" cy="768350"/>
          </a:xfrm>
          <a:prstGeom prst="rect">
            <a:avLst/>
          </a:prstGeom>
        </p:spPr>
        <p:txBody>
          <a:bodyPr/>
          <a:lstStyle>
            <a:lvl1pPr marL="0" indent="0">
              <a:buNone/>
              <a:defRPr sz="2400" baseline="0">
                <a:solidFill>
                  <a:srgbClr val="503278"/>
                </a:solidFill>
              </a:defRPr>
            </a:lvl1pPr>
          </a:lstStyle>
          <a:p>
            <a:pPr lvl="0"/>
            <a:r>
              <a:rPr lang="en-US" dirty="0"/>
              <a:t>Email Address(</a:t>
            </a:r>
            <a:r>
              <a:rPr lang="en-US" dirty="0" err="1"/>
              <a:t>es</a:t>
            </a:r>
            <a:r>
              <a:rPr lang="en-US" dirty="0"/>
              <a:t>)</a:t>
            </a:r>
          </a:p>
        </p:txBody>
      </p:sp>
    </p:spTree>
    <p:extLst>
      <p:ext uri="{BB962C8B-B14F-4D97-AF65-F5344CB8AC3E}">
        <p14:creationId xmlns:p14="http://schemas.microsoft.com/office/powerpoint/2010/main" val="316683716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solidFill>
                  <a:srgbClr val="503278"/>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lvl1pPr>
              <a:defRPr sz="22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solidFill>
                <a:prstClr val="white"/>
              </a:solidFill>
            </a:endParaRPr>
          </a:p>
        </p:txBody>
      </p:sp>
      <p:pic>
        <p:nvPicPr>
          <p:cNvPr id="7" name="Picture 6"/>
          <p:cNvPicPr/>
          <p:nvPr/>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8" name="Rectangle 7"/>
          <p:cNvSpPr/>
          <p:nvPr/>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latin typeface="Arial" panose="020B0604020202020204" pitchFamily="34" charset="0"/>
              <a:cs typeface="Arial" panose="020B0604020202020204" pitchFamily="34" charset="0"/>
            </a:endParaRPr>
          </a:p>
        </p:txBody>
      </p:sp>
      <p:sp>
        <p:nvSpPr>
          <p:cNvPr id="9" name="Rectangle 8"/>
          <p:cNvSpPr/>
          <p:nvPr/>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0" name="TextBox 9"/>
          <p:cNvSpPr txBox="1"/>
          <p:nvPr userDrawn="1"/>
        </p:nvSpPr>
        <p:spPr>
          <a:xfrm>
            <a:off x="138792" y="166260"/>
            <a:ext cx="2121808" cy="369332"/>
          </a:xfrm>
          <a:prstGeom prst="rect">
            <a:avLst/>
          </a:prstGeom>
          <a:noFill/>
        </p:spPr>
        <p:txBody>
          <a:bodyPr wrap="square" rtlCol="0">
            <a:spAutoFit/>
          </a:bodyPr>
          <a:lstStyle/>
          <a:p>
            <a:r>
              <a:rPr lang="en-US" dirty="0">
                <a:solidFill>
                  <a:prstClr val="white"/>
                </a:solidFill>
              </a:rPr>
              <a:t>November 2017</a:t>
            </a:r>
          </a:p>
        </p:txBody>
      </p:sp>
      <p:sp>
        <p:nvSpPr>
          <p:cNvPr id="12" name="Slide Number Placeholder 16"/>
          <p:cNvSpPr>
            <a:spLocks noGrp="1"/>
          </p:cNvSpPr>
          <p:nvPr>
            <p:ph type="sldNum" sz="quarter" idx="12"/>
          </p:nvPr>
        </p:nvSpPr>
        <p:spPr>
          <a:xfrm>
            <a:off x="9070848" y="146304"/>
            <a:ext cx="3118104" cy="338328"/>
          </a:xfrm>
        </p:spPr>
        <p:txBody>
          <a:bodyPr/>
          <a:lstStyle>
            <a:lvl1pPr>
              <a:defRPr sz="1600">
                <a:solidFill>
                  <a:schemeClr val="bg1"/>
                </a:solidFill>
              </a:defRPr>
            </a:lvl1pPr>
          </a:lstStyle>
          <a:p>
            <a:fld id="{CCC229FA-BA79-4B40-91A2-65580036BAE7}" type="slidenum">
              <a:rPr lang="en-US" smtClean="0"/>
              <a:pPr/>
              <a:t>‹#›</a:t>
            </a:fld>
            <a:endParaRPr lang="en-US" dirty="0"/>
          </a:p>
        </p:txBody>
      </p:sp>
    </p:spTree>
    <p:extLst>
      <p:ext uri="{BB962C8B-B14F-4D97-AF65-F5344CB8AC3E}">
        <p14:creationId xmlns:p14="http://schemas.microsoft.com/office/powerpoint/2010/main" val="409294657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03D8501-49BB-454A-8C5C-A73064914D69}" type="datetime1">
              <a:rPr lang="en-US" smtClean="0">
                <a:solidFill>
                  <a:prstClr val="black">
                    <a:tint val="75000"/>
                  </a:prstClr>
                </a:solidFill>
              </a:rPr>
              <a:pPr/>
              <a:t>5/28/2018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10" name="Rectangle 9"/>
          <p:cNvSpPr/>
          <p:nvPr userDrawn="1"/>
        </p:nvSpPr>
        <p:spPr>
          <a:xfrm>
            <a:off x="0" y="5670940"/>
            <a:ext cx="12192000" cy="1198605"/>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userDrawn="1"/>
        </p:nvSpPr>
        <p:spPr>
          <a:xfrm>
            <a:off x="0" y="5545570"/>
            <a:ext cx="12192000" cy="125370"/>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8545" y="177110"/>
            <a:ext cx="4370762" cy="746047"/>
          </a:xfrm>
          <a:prstGeom prst="rect">
            <a:avLst/>
          </a:prstGeom>
        </p:spPr>
      </p:pic>
      <p:sp>
        <p:nvSpPr>
          <p:cNvPr id="13" name="Text Placeholder 5"/>
          <p:cNvSpPr>
            <a:spLocks noGrp="1"/>
          </p:cNvSpPr>
          <p:nvPr>
            <p:ph type="body" sz="quarter" idx="14" hasCustomPrompt="1"/>
          </p:nvPr>
        </p:nvSpPr>
        <p:spPr>
          <a:xfrm>
            <a:off x="657225" y="1828800"/>
            <a:ext cx="6415088" cy="561975"/>
          </a:xfrm>
          <a:prstGeom prst="rect">
            <a:avLst/>
          </a:prstGeom>
        </p:spPr>
        <p:txBody>
          <a:bodyPr/>
          <a:lstStyle>
            <a:lvl1pPr marL="0" indent="0">
              <a:buNone/>
              <a:defRPr sz="3200" b="1" baseline="0">
                <a:solidFill>
                  <a:srgbClr val="503278"/>
                </a:solidFill>
                <a:latin typeface="Arial" panose="020B0604020202020204" pitchFamily="34" charset="0"/>
                <a:cs typeface="Arial" panose="020B0604020202020204" pitchFamily="34" charset="0"/>
              </a:defRPr>
            </a:lvl1pPr>
          </a:lstStyle>
          <a:p>
            <a:pPr lvl="0"/>
            <a:r>
              <a:rPr lang="en-US" sz="3200" dirty="0">
                <a:latin typeface="Arial" panose="020B0604020202020204" pitchFamily="34" charset="0"/>
                <a:cs typeface="Arial" panose="020B0604020202020204" pitchFamily="34" charset="0"/>
              </a:rPr>
              <a:t>Insert Title Here</a:t>
            </a:r>
            <a:endParaRPr lang="en-US" dirty="0"/>
          </a:p>
        </p:txBody>
      </p:sp>
      <p:sp>
        <p:nvSpPr>
          <p:cNvPr id="14" name="Text Placeholder 7"/>
          <p:cNvSpPr>
            <a:spLocks noGrp="1"/>
          </p:cNvSpPr>
          <p:nvPr>
            <p:ph type="body" sz="quarter" idx="15" hasCustomPrompt="1"/>
          </p:nvPr>
        </p:nvSpPr>
        <p:spPr>
          <a:xfrm>
            <a:off x="657225" y="2566988"/>
            <a:ext cx="4751388" cy="1498600"/>
          </a:xfrm>
          <a:prstGeom prst="rect">
            <a:avLst/>
          </a:prstGeom>
        </p:spPr>
        <p:txBody>
          <a:bodyPr/>
          <a:lstStyle>
            <a:lvl1pPr marL="0" indent="0">
              <a:buNone/>
              <a:defRPr sz="1800" baseline="0">
                <a:solidFill>
                  <a:srgbClr val="6F5091"/>
                </a:solidFill>
                <a:latin typeface="Arial" panose="020B0604020202020204" pitchFamily="34" charset="0"/>
                <a:cs typeface="Arial" panose="020B0604020202020204" pitchFamily="34" charset="0"/>
              </a:defRPr>
            </a:lvl1pPr>
          </a:lstStyle>
          <a:p>
            <a:pPr lvl="0"/>
            <a:r>
              <a:rPr lang="en-US" sz="1800" dirty="0">
                <a:latin typeface="Arial" panose="020B0604020202020204" pitchFamily="34" charset="0"/>
                <a:cs typeface="Arial" panose="020B0604020202020204" pitchFamily="34" charset="0"/>
              </a:rPr>
              <a:t>Insert subtitle(s) here</a:t>
            </a:r>
            <a:endParaRPr lang="en-US" dirty="0"/>
          </a:p>
        </p:txBody>
      </p:sp>
      <p:sp>
        <p:nvSpPr>
          <p:cNvPr id="15" name="Text Placeholder 5"/>
          <p:cNvSpPr>
            <a:spLocks noGrp="1"/>
          </p:cNvSpPr>
          <p:nvPr>
            <p:ph type="body" sz="quarter" idx="13" hasCustomPrompt="1"/>
          </p:nvPr>
        </p:nvSpPr>
        <p:spPr>
          <a:xfrm>
            <a:off x="208545" y="6084115"/>
            <a:ext cx="2072529" cy="419100"/>
          </a:xfrm>
          <a:prstGeom prst="rect">
            <a:avLst/>
          </a:prstGeom>
        </p:spPr>
        <p:txBody>
          <a:bodyPr/>
          <a:lstStyle>
            <a:lvl1pPr marL="0" indent="0">
              <a:buNone/>
              <a:defRPr sz="1800">
                <a:solidFill>
                  <a:schemeClr val="bg1"/>
                </a:solidFill>
                <a:latin typeface="Arial" panose="020B0604020202020204" pitchFamily="34" charset="0"/>
                <a:cs typeface="Arial" panose="020B0604020202020204" pitchFamily="34" charset="0"/>
              </a:defRPr>
            </a:lvl1pPr>
          </a:lstStyle>
          <a:p>
            <a:pPr lvl="0"/>
            <a:r>
              <a:rPr lang="en-US" sz="1800" dirty="0">
                <a:latin typeface="Arial" panose="020B0604020202020204" pitchFamily="34" charset="0"/>
                <a:cs typeface="Arial" panose="020B0604020202020204" pitchFamily="34" charset="0"/>
              </a:rPr>
              <a:t>Month Year Here</a:t>
            </a:r>
            <a:endParaRPr lang="en-US" dirty="0"/>
          </a:p>
        </p:txBody>
      </p:sp>
    </p:spTree>
    <p:extLst>
      <p:ext uri="{BB962C8B-B14F-4D97-AF65-F5344CB8AC3E}">
        <p14:creationId xmlns:p14="http://schemas.microsoft.com/office/powerpoint/2010/main" val="91235510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2" name="Title 1"/>
          <p:cNvSpPr>
            <a:spLocks noGrp="1"/>
          </p:cNvSpPr>
          <p:nvPr>
            <p:ph type="title" hasCustomPrompt="1"/>
          </p:nvPr>
        </p:nvSpPr>
        <p:spPr>
          <a:xfrm>
            <a:off x="838200" y="773192"/>
            <a:ext cx="10515600" cy="1052434"/>
          </a:xfrm>
        </p:spPr>
        <p:txBody>
          <a:bodyPr anchor="t">
            <a:normAutofit/>
          </a:bodyPr>
          <a:lstStyle>
            <a:lvl1pPr>
              <a:defRPr sz="3200" b="0">
                <a:solidFill>
                  <a:srgbClr val="503278"/>
                </a:solidFill>
                <a:latin typeface="+mj-lt"/>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lvl1pPr>
              <a:defRPr sz="1800">
                <a:solidFill>
                  <a:schemeClr val="tx1"/>
                </a:solidFill>
                <a:latin typeface="+mn-lt"/>
                <a:cs typeface="Arial" panose="020B0604020202020204" pitchFamily="34" charset="0"/>
              </a:defRPr>
            </a:lvl1pPr>
            <a:lvl2pPr>
              <a:defRPr sz="1800">
                <a:solidFill>
                  <a:schemeClr val="tx1"/>
                </a:solidFill>
                <a:latin typeface="+mn-lt"/>
                <a:cs typeface="Arial" panose="020B0604020202020204" pitchFamily="34" charset="0"/>
              </a:defRPr>
            </a:lvl2pPr>
            <a:lvl3pPr>
              <a:defRPr sz="1800">
                <a:solidFill>
                  <a:schemeClr val="tx1"/>
                </a:solidFill>
                <a:latin typeface="+mn-lt"/>
                <a:cs typeface="Arial" panose="020B0604020202020204" pitchFamily="34" charset="0"/>
              </a:defRPr>
            </a:lvl3pPr>
            <a:lvl4pPr>
              <a:defRPr sz="1800">
                <a:solidFill>
                  <a:schemeClr val="tx1"/>
                </a:solidFill>
                <a:latin typeface="+mn-lt"/>
                <a:cs typeface="Arial" panose="020B0604020202020204" pitchFamily="34" charset="0"/>
              </a:defRPr>
            </a:lvl4pPr>
            <a:lvl5pPr>
              <a:defRPr sz="1800">
                <a:solidFill>
                  <a:schemeClr val="tx1"/>
                </a:solidFill>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9" name="Picture 8"/>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1" name="TextBox 10"/>
          <p:cNvSpPr txBox="1"/>
          <p:nvPr userDrawn="1"/>
        </p:nvSpPr>
        <p:spPr>
          <a:xfrm>
            <a:off x="10680246" y="166260"/>
            <a:ext cx="1347108" cy="369332"/>
          </a:xfrm>
          <a:prstGeom prst="rect">
            <a:avLst/>
          </a:prstGeom>
          <a:noFill/>
        </p:spPr>
        <p:txBody>
          <a:bodyPr wrap="square" rtlCol="0">
            <a:spAutoFit/>
          </a:bodyPr>
          <a:lstStyle/>
          <a:p>
            <a:pPr algn="r"/>
            <a:fld id="{9E7F45BA-4E8D-477C-AC27-6B3CE2D8882A}" type="slidenum">
              <a:rPr lang="en-US">
                <a:solidFill>
                  <a:prstClr val="white"/>
                </a:solidFill>
              </a:rPr>
              <a:pPr algn="r"/>
              <a:t>‹#›</a:t>
            </a:fld>
            <a:endParaRPr lang="en-US" dirty="0">
              <a:solidFill>
                <a:prstClr val="white"/>
              </a:solidFill>
            </a:endParaRPr>
          </a:p>
        </p:txBody>
      </p:sp>
    </p:spTree>
    <p:extLst>
      <p:ext uri="{BB962C8B-B14F-4D97-AF65-F5344CB8AC3E}">
        <p14:creationId xmlns:p14="http://schemas.microsoft.com/office/powerpoint/2010/main" val="229546612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8"/>
            <a:ext cx="10515600" cy="2852737"/>
          </a:xfrm>
        </p:spPr>
        <p:txBody>
          <a:bodyPr anchor="b"/>
          <a:lstStyle>
            <a:lvl1pPr>
              <a:defRPr sz="6000" b="0">
                <a:solidFill>
                  <a:srgbClr val="503278"/>
                </a:solidFill>
                <a:latin typeface="+mj-lt"/>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200">
                <a:solidFill>
                  <a:schemeClr val="bg1">
                    <a:lumMod val="50000"/>
                  </a:schemeClr>
                </a:solidFill>
                <a:latin typeface="+mn-lt"/>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8" name="Rectangle 7"/>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9" name="Rectangle 8"/>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10" name="Picture 9"/>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7" name="TextBox 16"/>
          <p:cNvSpPr txBox="1"/>
          <p:nvPr userDrawn="1"/>
        </p:nvSpPr>
        <p:spPr>
          <a:xfrm>
            <a:off x="10680246" y="166260"/>
            <a:ext cx="1347108" cy="369332"/>
          </a:xfrm>
          <a:prstGeom prst="rect">
            <a:avLst/>
          </a:prstGeom>
          <a:noFill/>
        </p:spPr>
        <p:txBody>
          <a:bodyPr wrap="square" rtlCol="0">
            <a:spAutoFit/>
          </a:bodyPr>
          <a:lstStyle/>
          <a:p>
            <a:pPr algn="r"/>
            <a:fld id="{9E7F45BA-4E8D-477C-AC27-6B3CE2D8882A}" type="slidenum">
              <a:rPr lang="en-US">
                <a:solidFill>
                  <a:prstClr val="white"/>
                </a:solidFill>
              </a:rPr>
              <a:pPr algn="r"/>
              <a:t>‹#›</a:t>
            </a:fld>
            <a:endParaRPr lang="en-US" dirty="0">
              <a:solidFill>
                <a:prstClr val="white"/>
              </a:solidFill>
            </a:endParaRPr>
          </a:p>
        </p:txBody>
      </p:sp>
    </p:spTree>
    <p:extLst>
      <p:ext uri="{BB962C8B-B14F-4D97-AF65-F5344CB8AC3E}">
        <p14:creationId xmlns:p14="http://schemas.microsoft.com/office/powerpoint/2010/main" val="18492546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0" y="5670550"/>
            <a:ext cx="12192000" cy="1198563"/>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5" name="Rectangle 4"/>
          <p:cNvSpPr/>
          <p:nvPr userDrawn="1"/>
        </p:nvSpPr>
        <p:spPr>
          <a:xfrm>
            <a:off x="0" y="5545138"/>
            <a:ext cx="12192000" cy="125412"/>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dirty="0">
              <a:solidFill>
                <a:prstClr val="white"/>
              </a:solidFill>
            </a:endParaRPr>
          </a:p>
        </p:txBody>
      </p:sp>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7963" y="177800"/>
            <a:ext cx="4371975"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5"/>
          <p:cNvSpPr>
            <a:spLocks noGrp="1"/>
          </p:cNvSpPr>
          <p:nvPr>
            <p:ph type="body" sz="quarter" idx="14"/>
          </p:nvPr>
        </p:nvSpPr>
        <p:spPr>
          <a:xfrm>
            <a:off x="657224" y="1828800"/>
            <a:ext cx="9439275" cy="561975"/>
          </a:xfrm>
          <a:prstGeom prst="rect">
            <a:avLst/>
          </a:prstGeom>
        </p:spPr>
        <p:txBody>
          <a:bodyPr/>
          <a:lstStyle>
            <a:lvl1pPr marL="0" indent="0">
              <a:buNone/>
              <a:defRPr sz="3200" b="1" baseline="0">
                <a:solidFill>
                  <a:srgbClr val="503278"/>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4" name="Text Placeholder 7"/>
          <p:cNvSpPr>
            <a:spLocks noGrp="1"/>
          </p:cNvSpPr>
          <p:nvPr>
            <p:ph type="body" sz="quarter" idx="15"/>
          </p:nvPr>
        </p:nvSpPr>
        <p:spPr>
          <a:xfrm>
            <a:off x="657225" y="2566988"/>
            <a:ext cx="9439274" cy="1498600"/>
          </a:xfrm>
          <a:prstGeom prst="rect">
            <a:avLst/>
          </a:prstGeom>
        </p:spPr>
        <p:txBody>
          <a:bodyPr/>
          <a:lstStyle>
            <a:lvl1pPr marL="0" indent="0">
              <a:buNone/>
              <a:defRPr sz="1800" baseline="0">
                <a:solidFill>
                  <a:srgbClr val="6F509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7" name="Footer Placeholder 4"/>
          <p:cNvSpPr>
            <a:spLocks noGrp="1"/>
          </p:cNvSpPr>
          <p:nvPr>
            <p:ph type="ftr" sz="quarter" idx="16"/>
          </p:nvPr>
        </p:nvSpPr>
        <p:spPr/>
        <p:txBody>
          <a:bodyPr/>
          <a:lstStyle>
            <a:lvl1pPr>
              <a:defRPr/>
            </a:lvl1pPr>
          </a:lstStyle>
          <a:p>
            <a:pPr>
              <a:defRPr/>
            </a:pPr>
            <a:endParaRPr lang="en-US" dirty="0">
              <a:solidFill>
                <a:prstClr val="black">
                  <a:tint val="75000"/>
                </a:prstClr>
              </a:solidFill>
            </a:endParaRPr>
          </a:p>
        </p:txBody>
      </p:sp>
      <p:sp>
        <p:nvSpPr>
          <p:cNvPr id="8" name="Date Placeholder 3"/>
          <p:cNvSpPr>
            <a:spLocks noGrp="1"/>
          </p:cNvSpPr>
          <p:nvPr>
            <p:ph type="dt" sz="half" idx="17"/>
          </p:nvPr>
        </p:nvSpPr>
        <p:spPr>
          <a:xfrm>
            <a:off x="207963" y="6097588"/>
            <a:ext cx="2076450" cy="419100"/>
          </a:xfrm>
          <a:prstGeom prst="rect">
            <a:avLst/>
          </a:prstGeom>
        </p:spPr>
        <p:txBody>
          <a:bodyPr tIns="0" bIns="0" anchor="t"/>
          <a:lstStyle>
            <a:lvl1pPr eaLnBrk="1" fontAlgn="auto" hangingPunct="1">
              <a:spcBef>
                <a:spcPts val="0"/>
              </a:spcBef>
              <a:spcAft>
                <a:spcPts val="0"/>
              </a:spcAft>
              <a:defRPr sz="1800">
                <a:solidFill>
                  <a:schemeClr val="bg1"/>
                </a:solidFill>
                <a:latin typeface="Arial" panose="020B0604020202020204" pitchFamily="34" charset="0"/>
                <a:cs typeface="Arial" panose="020B0604020202020204" pitchFamily="34" charset="0"/>
              </a:defRPr>
            </a:lvl1pPr>
          </a:lstStyle>
          <a:p>
            <a:pPr>
              <a:defRPr/>
            </a:pPr>
            <a:r>
              <a:rPr lang="en-US" dirty="0">
                <a:solidFill>
                  <a:prstClr val="white"/>
                </a:solidFill>
              </a:rPr>
              <a:t>Month Year Here</a:t>
            </a:r>
            <a:endParaRPr lang="en-CA" dirty="0">
              <a:solidFill>
                <a:prstClr val="white"/>
              </a:solidFill>
            </a:endParaRPr>
          </a:p>
        </p:txBody>
      </p:sp>
    </p:spTree>
    <p:extLst>
      <p:ext uri="{BB962C8B-B14F-4D97-AF65-F5344CB8AC3E}">
        <p14:creationId xmlns:p14="http://schemas.microsoft.com/office/powerpoint/2010/main" val="133143215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777240"/>
            <a:ext cx="10515600" cy="1051560"/>
          </a:xfrm>
        </p:spPr>
        <p:txBody>
          <a:bodyPr anchor="t">
            <a:normAutofit/>
          </a:bodyPr>
          <a:lstStyle>
            <a:lvl1pPr>
              <a:defRPr sz="3200" b="0">
                <a:solidFill>
                  <a:srgbClr val="503278"/>
                </a:solidFill>
                <a:latin typeface="+mj-lt"/>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lvl1pPr>
              <a:defRPr sz="1800">
                <a:solidFill>
                  <a:schemeClr val="tx1"/>
                </a:solidFill>
                <a:latin typeface="+mn-lt"/>
                <a:cs typeface="Arial" panose="020B0604020202020204" pitchFamily="34" charset="0"/>
              </a:defRPr>
            </a:lvl1pPr>
            <a:lvl2pPr>
              <a:defRPr sz="1800">
                <a:solidFill>
                  <a:schemeClr val="tx1"/>
                </a:solidFill>
                <a:latin typeface="+mn-lt"/>
                <a:cs typeface="Arial" panose="020B0604020202020204" pitchFamily="34" charset="0"/>
              </a:defRPr>
            </a:lvl2pPr>
            <a:lvl3pPr>
              <a:defRPr sz="1800">
                <a:solidFill>
                  <a:schemeClr val="tx1"/>
                </a:solidFill>
                <a:latin typeface="+mn-lt"/>
                <a:cs typeface="Arial" panose="020B0604020202020204" pitchFamily="34" charset="0"/>
              </a:defRPr>
            </a:lvl3pPr>
            <a:lvl4pPr>
              <a:defRPr sz="1800">
                <a:solidFill>
                  <a:schemeClr val="tx1"/>
                </a:solidFill>
                <a:latin typeface="+mn-lt"/>
                <a:cs typeface="Arial" panose="020B0604020202020204" pitchFamily="34" charset="0"/>
              </a:defRPr>
            </a:lvl4pPr>
            <a:lvl5pPr>
              <a:defRPr sz="1800">
                <a:solidFill>
                  <a:schemeClr val="tx1"/>
                </a:solidFill>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lvl1pPr>
              <a:defRPr sz="1800">
                <a:solidFill>
                  <a:schemeClr val="tx1"/>
                </a:solidFill>
                <a:latin typeface="Arial" panose="020B0604020202020204" pitchFamily="34" charset="0"/>
                <a:cs typeface="Arial" panose="020B0604020202020204" pitchFamily="34" charset="0"/>
              </a:defRPr>
            </a:lvl1pPr>
            <a:lvl2pPr>
              <a:defRPr sz="1800">
                <a:solidFill>
                  <a:schemeClr val="tx1"/>
                </a:solidFill>
                <a:latin typeface="Arial" panose="020B0604020202020204" pitchFamily="34" charset="0"/>
                <a:cs typeface="Arial" panose="020B0604020202020204" pitchFamily="34" charset="0"/>
              </a:defRPr>
            </a:lvl2pPr>
            <a:lvl3pPr>
              <a:defRPr sz="1800">
                <a:solidFill>
                  <a:schemeClr val="tx1"/>
                </a:solidFill>
                <a:latin typeface="Arial" panose="020B0604020202020204" pitchFamily="34" charset="0"/>
                <a:cs typeface="Arial" panose="020B0604020202020204" pitchFamily="34" charset="0"/>
              </a:defRPr>
            </a:lvl3pPr>
            <a:lvl4pPr>
              <a:defRPr sz="1800">
                <a:solidFill>
                  <a:schemeClr val="tx1"/>
                </a:solidFill>
                <a:latin typeface="Arial" panose="020B0604020202020204" pitchFamily="34" charset="0"/>
                <a:cs typeface="Arial" panose="020B0604020202020204" pitchFamily="34" charset="0"/>
              </a:defRPr>
            </a:lvl4pPr>
            <a:lvl5pPr>
              <a:defRPr sz="18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9" name="Rectangle 8"/>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10" name="Picture 9"/>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5" name="TextBox 14"/>
          <p:cNvSpPr txBox="1"/>
          <p:nvPr userDrawn="1"/>
        </p:nvSpPr>
        <p:spPr>
          <a:xfrm>
            <a:off x="10680246" y="166260"/>
            <a:ext cx="1347108" cy="369332"/>
          </a:xfrm>
          <a:prstGeom prst="rect">
            <a:avLst/>
          </a:prstGeom>
          <a:noFill/>
        </p:spPr>
        <p:txBody>
          <a:bodyPr wrap="square" rtlCol="0">
            <a:spAutoFit/>
          </a:bodyPr>
          <a:lstStyle/>
          <a:p>
            <a:pPr algn="r"/>
            <a:fld id="{9E7F45BA-4E8D-477C-AC27-6B3CE2D8882A}" type="slidenum">
              <a:rPr lang="en-US">
                <a:solidFill>
                  <a:prstClr val="white"/>
                </a:solidFill>
              </a:rPr>
              <a:pPr algn="r"/>
              <a:t>‹#›</a:t>
            </a:fld>
            <a:endParaRPr lang="en-US" dirty="0">
              <a:solidFill>
                <a:prstClr val="white"/>
              </a:solidFill>
            </a:endParaRPr>
          </a:p>
        </p:txBody>
      </p:sp>
    </p:spTree>
    <p:extLst>
      <p:ext uri="{BB962C8B-B14F-4D97-AF65-F5344CB8AC3E}">
        <p14:creationId xmlns:p14="http://schemas.microsoft.com/office/powerpoint/2010/main" val="384099008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777240"/>
            <a:ext cx="10515600" cy="1051560"/>
          </a:xfrm>
        </p:spPr>
        <p:txBody>
          <a:bodyPr anchor="t">
            <a:normAutofit/>
          </a:bodyPr>
          <a:lstStyle>
            <a:lvl1pPr>
              <a:defRPr sz="3200" b="0">
                <a:solidFill>
                  <a:srgbClr val="503278"/>
                </a:solidFill>
                <a:latin typeface="+mj-lt"/>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200" b="1">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lvl1pPr>
              <a:defRPr sz="2200">
                <a:solidFill>
                  <a:schemeClr val="tx1"/>
                </a:solidFill>
                <a:latin typeface="Arial" panose="020B0604020202020204" pitchFamily="34" charset="0"/>
                <a:cs typeface="Arial" panose="020B0604020202020204" pitchFamily="34" charset="0"/>
              </a:defRPr>
            </a:lvl1pPr>
            <a:lvl2pPr>
              <a:defRPr sz="2200">
                <a:solidFill>
                  <a:schemeClr val="tx1"/>
                </a:solidFill>
                <a:latin typeface="Arial" panose="020B0604020202020204" pitchFamily="34" charset="0"/>
                <a:cs typeface="Arial" panose="020B0604020202020204" pitchFamily="34" charset="0"/>
              </a:defRPr>
            </a:lvl2pPr>
            <a:lvl3pPr>
              <a:defRPr sz="2200">
                <a:solidFill>
                  <a:schemeClr val="tx1"/>
                </a:solidFill>
                <a:latin typeface="Arial" panose="020B0604020202020204" pitchFamily="34" charset="0"/>
                <a:cs typeface="Arial" panose="020B0604020202020204" pitchFamily="34" charset="0"/>
              </a:defRPr>
            </a:lvl3pPr>
            <a:lvl4pPr>
              <a:defRPr sz="2200">
                <a:solidFill>
                  <a:schemeClr val="tx1"/>
                </a:solidFill>
                <a:latin typeface="Arial" panose="020B0604020202020204" pitchFamily="34" charset="0"/>
                <a:cs typeface="Arial" panose="020B0604020202020204" pitchFamily="34" charset="0"/>
              </a:defRPr>
            </a:lvl4pPr>
            <a:lvl5pPr>
              <a:defRPr sz="22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200" b="1">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lvl1pPr>
              <a:defRPr sz="2200">
                <a:solidFill>
                  <a:schemeClr val="tx1"/>
                </a:solidFill>
                <a:latin typeface="Arial" panose="020B0604020202020204" pitchFamily="34" charset="0"/>
                <a:cs typeface="Arial" panose="020B0604020202020204" pitchFamily="34" charset="0"/>
              </a:defRPr>
            </a:lvl1pPr>
            <a:lvl2pPr>
              <a:defRPr sz="2200">
                <a:solidFill>
                  <a:schemeClr val="tx1"/>
                </a:solidFill>
                <a:latin typeface="Arial" panose="020B0604020202020204" pitchFamily="34" charset="0"/>
                <a:cs typeface="Arial" panose="020B0604020202020204" pitchFamily="34" charset="0"/>
              </a:defRPr>
            </a:lvl2pPr>
            <a:lvl3pPr>
              <a:defRPr sz="2200">
                <a:solidFill>
                  <a:schemeClr val="tx1"/>
                </a:solidFill>
                <a:latin typeface="Arial" panose="020B0604020202020204" pitchFamily="34" charset="0"/>
                <a:cs typeface="Arial" panose="020B0604020202020204" pitchFamily="34" charset="0"/>
              </a:defRPr>
            </a:lvl3pPr>
            <a:lvl4pPr>
              <a:defRPr sz="2200">
                <a:solidFill>
                  <a:schemeClr val="tx1"/>
                </a:solidFill>
                <a:latin typeface="Arial" panose="020B0604020202020204" pitchFamily="34" charset="0"/>
                <a:cs typeface="Arial" panose="020B0604020202020204" pitchFamily="34" charset="0"/>
              </a:defRPr>
            </a:lvl4pPr>
            <a:lvl5pPr>
              <a:defRPr sz="22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11" name="Rectangle 10"/>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12" name="Picture 11"/>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7" name="TextBox 16"/>
          <p:cNvSpPr txBox="1"/>
          <p:nvPr userDrawn="1"/>
        </p:nvSpPr>
        <p:spPr>
          <a:xfrm>
            <a:off x="10680246" y="166260"/>
            <a:ext cx="1347108" cy="369332"/>
          </a:xfrm>
          <a:prstGeom prst="rect">
            <a:avLst/>
          </a:prstGeom>
          <a:noFill/>
        </p:spPr>
        <p:txBody>
          <a:bodyPr wrap="square" rtlCol="0">
            <a:spAutoFit/>
          </a:bodyPr>
          <a:lstStyle/>
          <a:p>
            <a:pPr algn="r"/>
            <a:fld id="{9E7F45BA-4E8D-477C-AC27-6B3CE2D8882A}" type="slidenum">
              <a:rPr lang="en-US">
                <a:solidFill>
                  <a:prstClr val="white"/>
                </a:solidFill>
              </a:rPr>
              <a:pPr algn="r"/>
              <a:t>‹#›</a:t>
            </a:fld>
            <a:endParaRPr lang="en-US" dirty="0">
              <a:solidFill>
                <a:prstClr val="white"/>
              </a:solidFill>
            </a:endParaRPr>
          </a:p>
        </p:txBody>
      </p:sp>
    </p:spTree>
    <p:extLst>
      <p:ext uri="{BB962C8B-B14F-4D97-AF65-F5344CB8AC3E}">
        <p14:creationId xmlns:p14="http://schemas.microsoft.com/office/powerpoint/2010/main" val="350943814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7" name="Rectangle 6"/>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8" name="Picture 7"/>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9" name="Title 1"/>
          <p:cNvSpPr>
            <a:spLocks noGrp="1"/>
          </p:cNvSpPr>
          <p:nvPr>
            <p:ph type="title" hasCustomPrompt="1"/>
          </p:nvPr>
        </p:nvSpPr>
        <p:spPr>
          <a:xfrm>
            <a:off x="838200" y="773192"/>
            <a:ext cx="10515600" cy="1052434"/>
          </a:xfrm>
        </p:spPr>
        <p:txBody>
          <a:bodyPr anchor="t">
            <a:normAutofit/>
          </a:bodyPr>
          <a:lstStyle>
            <a:lvl1pPr>
              <a:defRPr sz="3200" b="0">
                <a:solidFill>
                  <a:srgbClr val="503278"/>
                </a:solidFill>
                <a:latin typeface="+mj-lt"/>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14" name="TextBox 13"/>
          <p:cNvSpPr txBox="1"/>
          <p:nvPr userDrawn="1"/>
        </p:nvSpPr>
        <p:spPr>
          <a:xfrm>
            <a:off x="10680246" y="166260"/>
            <a:ext cx="1347108" cy="369332"/>
          </a:xfrm>
          <a:prstGeom prst="rect">
            <a:avLst/>
          </a:prstGeom>
          <a:noFill/>
        </p:spPr>
        <p:txBody>
          <a:bodyPr wrap="square" rtlCol="0">
            <a:spAutoFit/>
          </a:bodyPr>
          <a:lstStyle/>
          <a:p>
            <a:pPr algn="r"/>
            <a:fld id="{9E7F45BA-4E8D-477C-AC27-6B3CE2D8882A}" type="slidenum">
              <a:rPr lang="en-US">
                <a:solidFill>
                  <a:prstClr val="white"/>
                </a:solidFill>
              </a:rPr>
              <a:pPr algn="r"/>
              <a:t>‹#›</a:t>
            </a:fld>
            <a:endParaRPr lang="en-US" dirty="0">
              <a:solidFill>
                <a:prstClr val="white"/>
              </a:solidFill>
            </a:endParaRPr>
          </a:p>
        </p:txBody>
      </p:sp>
    </p:spTree>
    <p:extLst>
      <p:ext uri="{BB962C8B-B14F-4D97-AF65-F5344CB8AC3E}">
        <p14:creationId xmlns:p14="http://schemas.microsoft.com/office/powerpoint/2010/main" val="34578218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6" name="Rectangle 5"/>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7" name="Picture 6"/>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1" name="TextBox 10"/>
          <p:cNvSpPr txBox="1"/>
          <p:nvPr userDrawn="1"/>
        </p:nvSpPr>
        <p:spPr>
          <a:xfrm>
            <a:off x="10680246" y="166260"/>
            <a:ext cx="1347108" cy="369332"/>
          </a:xfrm>
          <a:prstGeom prst="rect">
            <a:avLst/>
          </a:prstGeom>
          <a:noFill/>
        </p:spPr>
        <p:txBody>
          <a:bodyPr wrap="square" rtlCol="0">
            <a:spAutoFit/>
          </a:bodyPr>
          <a:lstStyle/>
          <a:p>
            <a:pPr algn="r"/>
            <a:fld id="{9E7F45BA-4E8D-477C-AC27-6B3CE2D8882A}" type="slidenum">
              <a:rPr lang="en-US">
                <a:solidFill>
                  <a:prstClr val="white"/>
                </a:solidFill>
              </a:rPr>
              <a:pPr algn="r"/>
              <a:t>‹#›</a:t>
            </a:fld>
            <a:endParaRPr lang="en-US" dirty="0">
              <a:solidFill>
                <a:prstClr val="white"/>
              </a:solidFill>
            </a:endParaRPr>
          </a:p>
        </p:txBody>
      </p:sp>
    </p:spTree>
    <p:extLst>
      <p:ext uri="{BB962C8B-B14F-4D97-AF65-F5344CB8AC3E}">
        <p14:creationId xmlns:p14="http://schemas.microsoft.com/office/powerpoint/2010/main" val="269676297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816864"/>
            <a:ext cx="3932237" cy="1240535"/>
          </a:xfrm>
        </p:spPr>
        <p:txBody>
          <a:bodyPr anchor="b"/>
          <a:lstStyle>
            <a:lvl1pPr>
              <a:defRPr sz="3200">
                <a:solidFill>
                  <a:srgbClr val="503278"/>
                </a:solidFill>
                <a:latin typeface="+mj-lt"/>
                <a:cs typeface="Arial" panose="020B0604020202020204" pitchFamily="34" charset="0"/>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3" name="Content Placeholder 2"/>
          <p:cNvSpPr>
            <a:spLocks noGrp="1"/>
          </p:cNvSpPr>
          <p:nvPr>
            <p:ph idx="1"/>
          </p:nvPr>
        </p:nvSpPr>
        <p:spPr>
          <a:xfrm>
            <a:off x="5183188" y="816865"/>
            <a:ext cx="6172200" cy="5044186"/>
          </a:xfrm>
          <a:prstGeom prst="rect">
            <a:avLst/>
          </a:prstGeom>
        </p:spPr>
        <p:txBody>
          <a:bodyPr/>
          <a:lstStyle>
            <a:lvl1pPr>
              <a:defRPr sz="2200">
                <a:solidFill>
                  <a:schemeClr val="tx1"/>
                </a:solidFill>
                <a:latin typeface="+mn-lt"/>
                <a:cs typeface="Arial" panose="020B0604020202020204" pitchFamily="34" charset="0"/>
              </a:defRPr>
            </a:lvl1pPr>
            <a:lvl2pPr>
              <a:defRPr sz="2200">
                <a:solidFill>
                  <a:schemeClr val="tx1"/>
                </a:solidFill>
                <a:latin typeface="+mn-lt"/>
                <a:cs typeface="Arial" panose="020B0604020202020204" pitchFamily="34" charset="0"/>
              </a:defRPr>
            </a:lvl2pPr>
            <a:lvl3pPr>
              <a:defRPr sz="2200">
                <a:solidFill>
                  <a:schemeClr val="tx1"/>
                </a:solidFill>
                <a:latin typeface="+mn-lt"/>
                <a:cs typeface="Arial" panose="020B0604020202020204" pitchFamily="34" charset="0"/>
              </a:defRPr>
            </a:lvl3pPr>
            <a:lvl4pPr>
              <a:defRPr sz="2200">
                <a:solidFill>
                  <a:schemeClr val="tx1"/>
                </a:solidFill>
                <a:latin typeface="+mn-lt"/>
                <a:cs typeface="Arial" panose="020B0604020202020204" pitchFamily="34" charset="0"/>
              </a:defRPr>
            </a:lvl4pPr>
            <a:lvl5pPr>
              <a:defRPr sz="2200">
                <a:solidFill>
                  <a:schemeClr val="tx1"/>
                </a:solidFill>
                <a:latin typeface="+mn-lt"/>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Rectangle 7"/>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9" name="Rectangle 8"/>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10" name="Picture 9"/>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4" name="TextBox 13"/>
          <p:cNvSpPr txBox="1"/>
          <p:nvPr userDrawn="1"/>
        </p:nvSpPr>
        <p:spPr>
          <a:xfrm>
            <a:off x="10680246" y="166260"/>
            <a:ext cx="1347108" cy="369332"/>
          </a:xfrm>
          <a:prstGeom prst="rect">
            <a:avLst/>
          </a:prstGeom>
          <a:noFill/>
        </p:spPr>
        <p:txBody>
          <a:bodyPr wrap="square" rtlCol="0">
            <a:spAutoFit/>
          </a:bodyPr>
          <a:lstStyle/>
          <a:p>
            <a:pPr algn="r"/>
            <a:fld id="{9E7F45BA-4E8D-477C-AC27-6B3CE2D8882A}" type="slidenum">
              <a:rPr lang="en-US">
                <a:solidFill>
                  <a:prstClr val="white"/>
                </a:solidFill>
              </a:rPr>
              <a:pPr algn="r"/>
              <a:t>‹#›</a:t>
            </a:fld>
            <a:endParaRPr lang="en-US" dirty="0">
              <a:solidFill>
                <a:prstClr val="white"/>
              </a:solidFill>
            </a:endParaRPr>
          </a:p>
        </p:txBody>
      </p:sp>
    </p:spTree>
    <p:extLst>
      <p:ext uri="{BB962C8B-B14F-4D97-AF65-F5344CB8AC3E}">
        <p14:creationId xmlns:p14="http://schemas.microsoft.com/office/powerpoint/2010/main" val="329406969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701836"/>
            <a:ext cx="3932237" cy="1355563"/>
          </a:xfrm>
        </p:spPr>
        <p:txBody>
          <a:bodyPr anchor="b">
            <a:normAutofit/>
          </a:bodyPr>
          <a:lstStyle>
            <a:lvl1pPr>
              <a:defRPr sz="3200">
                <a:solidFill>
                  <a:srgbClr val="503278"/>
                </a:solidFill>
                <a:latin typeface="+mj-lt"/>
                <a:cs typeface="Arial" panose="020B0604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701837"/>
            <a:ext cx="6172200" cy="515921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2200">
                <a:solidFill>
                  <a:schemeClr val="tx1"/>
                </a:solidFill>
                <a:latin typeface="+mn-lt"/>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Rectangle 7"/>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9" name="Rectangle 8"/>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10" name="Picture 9"/>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4" name="TextBox 13"/>
          <p:cNvSpPr txBox="1"/>
          <p:nvPr userDrawn="1"/>
        </p:nvSpPr>
        <p:spPr>
          <a:xfrm>
            <a:off x="10680246" y="166260"/>
            <a:ext cx="1347108" cy="369332"/>
          </a:xfrm>
          <a:prstGeom prst="rect">
            <a:avLst/>
          </a:prstGeom>
          <a:noFill/>
        </p:spPr>
        <p:txBody>
          <a:bodyPr wrap="square" rtlCol="0">
            <a:spAutoFit/>
          </a:bodyPr>
          <a:lstStyle/>
          <a:p>
            <a:pPr algn="r"/>
            <a:fld id="{9E7F45BA-4E8D-477C-AC27-6B3CE2D8882A}" type="slidenum">
              <a:rPr lang="en-US">
                <a:solidFill>
                  <a:prstClr val="white"/>
                </a:solidFill>
              </a:rPr>
              <a:pPr algn="r"/>
              <a:t>‹#›</a:t>
            </a:fld>
            <a:endParaRPr lang="en-US" dirty="0">
              <a:solidFill>
                <a:prstClr val="white"/>
              </a:solidFill>
            </a:endParaRPr>
          </a:p>
        </p:txBody>
      </p:sp>
    </p:spTree>
    <p:extLst>
      <p:ext uri="{BB962C8B-B14F-4D97-AF65-F5344CB8AC3E}">
        <p14:creationId xmlns:p14="http://schemas.microsoft.com/office/powerpoint/2010/main" val="41504115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LastSlide">
    <p:spTree>
      <p:nvGrpSpPr>
        <p:cNvPr id="1" name=""/>
        <p:cNvGrpSpPr/>
        <p:nvPr/>
      </p:nvGrpSpPr>
      <p:grpSpPr>
        <a:xfrm>
          <a:off x="0" y="0"/>
          <a:ext cx="0" cy="0"/>
          <a:chOff x="0" y="0"/>
          <a:chExt cx="0" cy="0"/>
        </a:xfrm>
      </p:grpSpPr>
      <p:sp>
        <p:nvSpPr>
          <p:cNvPr id="6" name="Rectangle 5"/>
          <p:cNvSpPr/>
          <p:nvPr userDrawn="1"/>
        </p:nvSpPr>
        <p:spPr>
          <a:xfrm>
            <a:off x="0" y="5670940"/>
            <a:ext cx="12192000" cy="1198605"/>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Rectangle 6"/>
          <p:cNvSpPr/>
          <p:nvPr userDrawn="1"/>
        </p:nvSpPr>
        <p:spPr>
          <a:xfrm>
            <a:off x="0" y="5545570"/>
            <a:ext cx="12192000" cy="125370"/>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81946" y="6338276"/>
            <a:ext cx="1729442" cy="440281"/>
          </a:xfrm>
          <a:prstGeom prst="rect">
            <a:avLst/>
          </a:prstGeom>
        </p:spPr>
      </p:pic>
      <p:sp>
        <p:nvSpPr>
          <p:cNvPr id="12" name="Text Placeholder 11"/>
          <p:cNvSpPr>
            <a:spLocks noGrp="1"/>
          </p:cNvSpPr>
          <p:nvPr>
            <p:ph type="body" sz="quarter" idx="10" hasCustomPrompt="1"/>
          </p:nvPr>
        </p:nvSpPr>
        <p:spPr>
          <a:xfrm>
            <a:off x="611911" y="982076"/>
            <a:ext cx="7045325" cy="511175"/>
          </a:xfrm>
          <a:prstGeom prst="rect">
            <a:avLst/>
          </a:prstGeom>
        </p:spPr>
        <p:txBody>
          <a:bodyPr/>
          <a:lstStyle>
            <a:lvl1pPr marL="0" indent="0">
              <a:buNone/>
              <a:defRPr sz="3200" b="1" baseline="0"/>
            </a:lvl1pPr>
          </a:lstStyle>
          <a:p>
            <a:pPr lvl="0"/>
            <a:r>
              <a:rPr lang="en-US" dirty="0"/>
              <a:t>Contact Person Information Here</a:t>
            </a:r>
          </a:p>
        </p:txBody>
      </p:sp>
      <p:sp>
        <p:nvSpPr>
          <p:cNvPr id="3" name="Text Placeholder 2"/>
          <p:cNvSpPr>
            <a:spLocks noGrp="1"/>
          </p:cNvSpPr>
          <p:nvPr>
            <p:ph type="body" sz="quarter" idx="11" hasCustomPrompt="1"/>
          </p:nvPr>
        </p:nvSpPr>
        <p:spPr>
          <a:xfrm>
            <a:off x="611911" y="1905000"/>
            <a:ext cx="2887193" cy="473609"/>
          </a:xfrm>
          <a:prstGeom prst="rect">
            <a:avLst/>
          </a:prstGeom>
        </p:spPr>
        <p:txBody>
          <a:bodyPr/>
          <a:lstStyle>
            <a:lvl1pPr marL="0" indent="0">
              <a:buNone/>
              <a:defRPr sz="2400" b="1" i="1" baseline="0">
                <a:solidFill>
                  <a:schemeClr val="tx1"/>
                </a:solidFill>
              </a:defRPr>
            </a:lvl1pPr>
          </a:lstStyle>
          <a:p>
            <a:pPr lvl="0"/>
            <a:r>
              <a:rPr lang="en-US" dirty="0"/>
              <a:t>Contact Us:</a:t>
            </a:r>
          </a:p>
        </p:txBody>
      </p:sp>
      <p:sp>
        <p:nvSpPr>
          <p:cNvPr id="5" name="Text Placeholder 4"/>
          <p:cNvSpPr>
            <a:spLocks noGrp="1"/>
          </p:cNvSpPr>
          <p:nvPr>
            <p:ph type="body" sz="quarter" idx="12" hasCustomPrompt="1"/>
          </p:nvPr>
        </p:nvSpPr>
        <p:spPr>
          <a:xfrm>
            <a:off x="611911" y="2406183"/>
            <a:ext cx="3132137" cy="768350"/>
          </a:xfrm>
          <a:prstGeom prst="rect">
            <a:avLst/>
          </a:prstGeom>
        </p:spPr>
        <p:txBody>
          <a:bodyPr/>
          <a:lstStyle>
            <a:lvl1pPr marL="0" indent="0">
              <a:buNone/>
              <a:defRPr sz="2400" baseline="0">
                <a:solidFill>
                  <a:srgbClr val="503278"/>
                </a:solidFill>
              </a:defRPr>
            </a:lvl1pPr>
          </a:lstStyle>
          <a:p>
            <a:pPr lvl="0"/>
            <a:r>
              <a:rPr lang="en-US" dirty="0"/>
              <a:t>Email Address(</a:t>
            </a:r>
            <a:r>
              <a:rPr lang="en-US" dirty="0" err="1"/>
              <a:t>es</a:t>
            </a:r>
            <a:r>
              <a:rPr lang="en-US" dirty="0"/>
              <a:t>)</a:t>
            </a:r>
          </a:p>
        </p:txBody>
      </p:sp>
    </p:spTree>
    <p:extLst>
      <p:ext uri="{BB962C8B-B14F-4D97-AF65-F5344CB8AC3E}">
        <p14:creationId xmlns:p14="http://schemas.microsoft.com/office/powerpoint/2010/main" val="31308952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solidFill>
                  <a:srgbClr val="503278"/>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lvl1pPr>
              <a:defRPr sz="22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solidFill>
                <a:prstClr val="white"/>
              </a:solidFill>
            </a:endParaRPr>
          </a:p>
        </p:txBody>
      </p:sp>
      <p:pic>
        <p:nvPicPr>
          <p:cNvPr id="7" name="Picture 6"/>
          <p:cNvPicPr/>
          <p:nvPr/>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8" name="Rectangle 7"/>
          <p:cNvSpPr/>
          <p:nvPr/>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latin typeface="Arial" panose="020B0604020202020204" pitchFamily="34" charset="0"/>
              <a:cs typeface="Arial" panose="020B0604020202020204" pitchFamily="34" charset="0"/>
            </a:endParaRPr>
          </a:p>
        </p:txBody>
      </p:sp>
      <p:sp>
        <p:nvSpPr>
          <p:cNvPr id="9" name="Rectangle 8"/>
          <p:cNvSpPr/>
          <p:nvPr/>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0" name="TextBox 9"/>
          <p:cNvSpPr txBox="1"/>
          <p:nvPr userDrawn="1"/>
        </p:nvSpPr>
        <p:spPr>
          <a:xfrm>
            <a:off x="10438544" y="150268"/>
            <a:ext cx="1571946" cy="369332"/>
          </a:xfrm>
          <a:prstGeom prst="rect">
            <a:avLst/>
          </a:prstGeom>
          <a:noFill/>
        </p:spPr>
        <p:txBody>
          <a:bodyPr wrap="square" rtlCol="0">
            <a:spAutoFit/>
          </a:bodyPr>
          <a:lstStyle/>
          <a:p>
            <a:pPr algn="r"/>
            <a:fld id="{BCE9ADF6-6342-443D-8A6E-6608A8547094}" type="slidenum">
              <a:rPr lang="en-US" smtClean="0">
                <a:solidFill>
                  <a:schemeClr val="bg1"/>
                </a:solidFill>
              </a:rPr>
              <a:pPr algn="r"/>
              <a:t>‹#›</a:t>
            </a:fld>
            <a:endParaRPr lang="en-US" dirty="0">
              <a:solidFill>
                <a:schemeClr val="bg1"/>
              </a:solidFill>
            </a:endParaRPr>
          </a:p>
        </p:txBody>
      </p:sp>
      <p:sp>
        <p:nvSpPr>
          <p:cNvPr id="11" name="TextBox 10"/>
          <p:cNvSpPr txBox="1"/>
          <p:nvPr userDrawn="1"/>
        </p:nvSpPr>
        <p:spPr>
          <a:xfrm>
            <a:off x="138792" y="166260"/>
            <a:ext cx="2121808" cy="369332"/>
          </a:xfrm>
          <a:prstGeom prst="rect">
            <a:avLst/>
          </a:prstGeom>
          <a:noFill/>
        </p:spPr>
        <p:txBody>
          <a:bodyPr wrap="square" rtlCol="0">
            <a:spAutoFit/>
          </a:bodyPr>
          <a:lstStyle/>
          <a:p>
            <a:r>
              <a:rPr lang="en-US" dirty="0">
                <a:solidFill>
                  <a:prstClr val="white"/>
                </a:solidFill>
              </a:rPr>
              <a:t>November 2017</a:t>
            </a:r>
          </a:p>
        </p:txBody>
      </p:sp>
    </p:spTree>
    <p:extLst>
      <p:ext uri="{BB962C8B-B14F-4D97-AF65-F5344CB8AC3E}">
        <p14:creationId xmlns:p14="http://schemas.microsoft.com/office/powerpoint/2010/main" val="73807959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736135F-6056-44C7-BA3D-A778D0E102E4}" type="datetime1">
              <a:rPr lang="en-US" smtClean="0"/>
              <a:t>5/28/2018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Rectangle 9"/>
          <p:cNvSpPr/>
          <p:nvPr userDrawn="1"/>
        </p:nvSpPr>
        <p:spPr>
          <a:xfrm>
            <a:off x="0" y="5670940"/>
            <a:ext cx="12192000" cy="1198605"/>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5545570"/>
            <a:ext cx="12192000" cy="125370"/>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8545" y="177110"/>
            <a:ext cx="4370762" cy="746047"/>
          </a:xfrm>
          <a:prstGeom prst="rect">
            <a:avLst/>
          </a:prstGeom>
        </p:spPr>
      </p:pic>
      <p:sp>
        <p:nvSpPr>
          <p:cNvPr id="13" name="Text Placeholder 5"/>
          <p:cNvSpPr>
            <a:spLocks noGrp="1"/>
          </p:cNvSpPr>
          <p:nvPr>
            <p:ph type="body" sz="quarter" idx="14" hasCustomPrompt="1"/>
          </p:nvPr>
        </p:nvSpPr>
        <p:spPr>
          <a:xfrm>
            <a:off x="657225" y="1828800"/>
            <a:ext cx="6415088" cy="561975"/>
          </a:xfrm>
          <a:prstGeom prst="rect">
            <a:avLst/>
          </a:prstGeom>
        </p:spPr>
        <p:txBody>
          <a:bodyPr/>
          <a:lstStyle>
            <a:lvl1pPr marL="0" indent="0">
              <a:buNone/>
              <a:defRPr sz="3200" b="1" baseline="0">
                <a:solidFill>
                  <a:srgbClr val="503278"/>
                </a:solidFill>
                <a:latin typeface="Arial" panose="020B0604020202020204" pitchFamily="34" charset="0"/>
                <a:cs typeface="Arial" panose="020B0604020202020204" pitchFamily="34" charset="0"/>
              </a:defRPr>
            </a:lvl1pPr>
          </a:lstStyle>
          <a:p>
            <a:pPr lvl="0"/>
            <a:r>
              <a:rPr lang="en-US" sz="3200" dirty="0">
                <a:latin typeface="Arial" panose="020B0604020202020204" pitchFamily="34" charset="0"/>
                <a:cs typeface="Arial" panose="020B0604020202020204" pitchFamily="34" charset="0"/>
              </a:rPr>
              <a:t>Insert Title Here</a:t>
            </a:r>
            <a:endParaRPr lang="en-US" dirty="0"/>
          </a:p>
        </p:txBody>
      </p:sp>
      <p:sp>
        <p:nvSpPr>
          <p:cNvPr id="14" name="Text Placeholder 7"/>
          <p:cNvSpPr>
            <a:spLocks noGrp="1"/>
          </p:cNvSpPr>
          <p:nvPr>
            <p:ph type="body" sz="quarter" idx="15" hasCustomPrompt="1"/>
          </p:nvPr>
        </p:nvSpPr>
        <p:spPr>
          <a:xfrm>
            <a:off x="657225" y="2566988"/>
            <a:ext cx="4751388" cy="1498600"/>
          </a:xfrm>
          <a:prstGeom prst="rect">
            <a:avLst/>
          </a:prstGeom>
        </p:spPr>
        <p:txBody>
          <a:bodyPr/>
          <a:lstStyle>
            <a:lvl1pPr marL="0" indent="0">
              <a:buNone/>
              <a:defRPr sz="1800" baseline="0">
                <a:solidFill>
                  <a:srgbClr val="6F5091"/>
                </a:solidFill>
                <a:latin typeface="Arial" panose="020B0604020202020204" pitchFamily="34" charset="0"/>
                <a:cs typeface="Arial" panose="020B0604020202020204" pitchFamily="34" charset="0"/>
              </a:defRPr>
            </a:lvl1pPr>
          </a:lstStyle>
          <a:p>
            <a:pPr lvl="0"/>
            <a:r>
              <a:rPr lang="en-US" sz="1800" dirty="0">
                <a:latin typeface="Arial" panose="020B0604020202020204" pitchFamily="34" charset="0"/>
                <a:cs typeface="Arial" panose="020B0604020202020204" pitchFamily="34" charset="0"/>
              </a:rPr>
              <a:t>Insert subtitle(s) here</a:t>
            </a:r>
            <a:endParaRPr lang="en-US" dirty="0"/>
          </a:p>
        </p:txBody>
      </p:sp>
      <p:sp>
        <p:nvSpPr>
          <p:cNvPr id="15" name="Text Placeholder 5"/>
          <p:cNvSpPr>
            <a:spLocks noGrp="1"/>
          </p:cNvSpPr>
          <p:nvPr>
            <p:ph type="body" sz="quarter" idx="13" hasCustomPrompt="1"/>
          </p:nvPr>
        </p:nvSpPr>
        <p:spPr>
          <a:xfrm>
            <a:off x="208545" y="6084115"/>
            <a:ext cx="2072529" cy="419100"/>
          </a:xfrm>
          <a:prstGeom prst="rect">
            <a:avLst/>
          </a:prstGeom>
        </p:spPr>
        <p:txBody>
          <a:bodyPr/>
          <a:lstStyle>
            <a:lvl1pPr marL="0" indent="0">
              <a:buNone/>
              <a:defRPr sz="1800">
                <a:solidFill>
                  <a:schemeClr val="bg1"/>
                </a:solidFill>
                <a:latin typeface="Arial" panose="020B0604020202020204" pitchFamily="34" charset="0"/>
                <a:cs typeface="Arial" panose="020B0604020202020204" pitchFamily="34" charset="0"/>
              </a:defRPr>
            </a:lvl1pPr>
          </a:lstStyle>
          <a:p>
            <a:pPr lvl="0"/>
            <a:r>
              <a:rPr lang="en-US" sz="1800" dirty="0">
                <a:latin typeface="Arial" panose="020B0604020202020204" pitchFamily="34" charset="0"/>
                <a:cs typeface="Arial" panose="020B0604020202020204" pitchFamily="34" charset="0"/>
              </a:rPr>
              <a:t>Month Year Here</a:t>
            </a:r>
            <a:endParaRPr lang="en-US" dirty="0"/>
          </a:p>
        </p:txBody>
      </p:sp>
    </p:spTree>
    <p:extLst>
      <p:ext uri="{BB962C8B-B14F-4D97-AF65-F5344CB8AC3E}">
        <p14:creationId xmlns:p14="http://schemas.microsoft.com/office/powerpoint/2010/main" val="216541916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773192"/>
            <a:ext cx="10515600" cy="1052434"/>
          </a:xfrm>
        </p:spPr>
        <p:txBody>
          <a:bodyPr anchor="t">
            <a:normAutofit/>
          </a:bodyPr>
          <a:lstStyle>
            <a:lvl1pPr>
              <a:defRPr sz="3200" b="0">
                <a:solidFill>
                  <a:srgbClr val="503278"/>
                </a:solidFill>
                <a:latin typeface="+mj-lt"/>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lvl1pPr>
              <a:defRPr sz="1800">
                <a:solidFill>
                  <a:schemeClr val="tx1"/>
                </a:solidFill>
                <a:latin typeface="+mn-lt"/>
                <a:cs typeface="Arial" panose="020B0604020202020204" pitchFamily="34" charset="0"/>
              </a:defRPr>
            </a:lvl1pPr>
            <a:lvl2pPr>
              <a:defRPr sz="1800">
                <a:solidFill>
                  <a:schemeClr val="tx1"/>
                </a:solidFill>
                <a:latin typeface="+mn-lt"/>
                <a:cs typeface="Arial" panose="020B0604020202020204" pitchFamily="34" charset="0"/>
              </a:defRPr>
            </a:lvl2pPr>
            <a:lvl3pPr>
              <a:defRPr sz="1800">
                <a:solidFill>
                  <a:schemeClr val="tx1"/>
                </a:solidFill>
                <a:latin typeface="+mn-lt"/>
                <a:cs typeface="Arial" panose="020B0604020202020204" pitchFamily="34" charset="0"/>
              </a:defRPr>
            </a:lvl3pPr>
            <a:lvl4pPr>
              <a:defRPr sz="1800">
                <a:solidFill>
                  <a:schemeClr val="tx1"/>
                </a:solidFill>
                <a:latin typeface="+mn-lt"/>
                <a:cs typeface="Arial" panose="020B0604020202020204" pitchFamily="34" charset="0"/>
              </a:defRPr>
            </a:lvl4pPr>
            <a:lvl5pPr>
              <a:defRPr sz="1800">
                <a:solidFill>
                  <a:schemeClr val="tx1"/>
                </a:solidFill>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8" name="Rectangle 7"/>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9" name="Picture 8"/>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3" name="Slide Number Placeholder 16"/>
          <p:cNvSpPr>
            <a:spLocks noGrp="1"/>
          </p:cNvSpPr>
          <p:nvPr>
            <p:ph type="sldNum" sz="quarter" idx="12"/>
          </p:nvPr>
        </p:nvSpPr>
        <p:spPr>
          <a:xfrm>
            <a:off x="9070848" y="146304"/>
            <a:ext cx="3118104" cy="338328"/>
          </a:xfrm>
        </p:spPr>
        <p:txBody>
          <a:bodyPr/>
          <a:lstStyle>
            <a:lvl1pPr>
              <a:defRPr sz="1600">
                <a:solidFill>
                  <a:schemeClr val="bg1"/>
                </a:solidFill>
              </a:defRPr>
            </a:lvl1pPr>
          </a:lstStyle>
          <a:p>
            <a:fld id="{CCC229FA-BA79-4B40-91A2-65580036BAE7}" type="slidenum">
              <a:rPr lang="en-US" smtClean="0"/>
              <a:pPr/>
              <a:t>‹#›</a:t>
            </a:fld>
            <a:endParaRPr lang="en-US" dirty="0"/>
          </a:p>
        </p:txBody>
      </p:sp>
    </p:spTree>
    <p:extLst>
      <p:ext uri="{BB962C8B-B14F-4D97-AF65-F5344CB8AC3E}">
        <p14:creationId xmlns:p14="http://schemas.microsoft.com/office/powerpoint/2010/main" val="6853806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p:cNvSpPr/>
          <p:nvPr userDrawn="1"/>
        </p:nvSpPr>
        <p:spPr>
          <a:xfrm>
            <a:off x="0" y="155575"/>
            <a:ext cx="12192000" cy="390525"/>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2B800"/>
              </a:solidFill>
            </a:endParaRPr>
          </a:p>
        </p:txBody>
      </p:sp>
      <p:sp>
        <p:nvSpPr>
          <p:cNvPr id="5" name="Rectangle 4"/>
          <p:cNvSpPr/>
          <p:nvPr userDrawn="1"/>
        </p:nvSpPr>
        <p:spPr>
          <a:xfrm>
            <a:off x="0" y="0"/>
            <a:ext cx="12192000" cy="15557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dirty="0">
              <a:solidFill>
                <a:prstClr val="white"/>
              </a:solidFill>
            </a:endParaRPr>
          </a:p>
        </p:txBody>
      </p:sp>
      <p:sp>
        <p:nvSpPr>
          <p:cNvPr id="6" name="Picture 6"/>
          <p:cNvSpPr>
            <a:spLocks noChangeAspect="1" noChangeArrowheads="1"/>
          </p:cNvSpPr>
          <p:nvPr userDrawn="1"/>
        </p:nvSpPr>
        <p:spPr bwMode="auto">
          <a:xfrm>
            <a:off x="10160000" y="6353175"/>
            <a:ext cx="1954213"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defRPr/>
            </a:pPr>
            <a:endParaRPr lang="en-US" altLang="en-US" dirty="0">
              <a:solidFill>
                <a:prstClr val="black"/>
              </a:solidFill>
            </a:endParaRPr>
          </a:p>
        </p:txBody>
      </p:sp>
      <p:sp>
        <p:nvSpPr>
          <p:cNvPr id="7" name="TextBox 6"/>
          <p:cNvSpPr txBox="1">
            <a:spLocks noChangeArrowheads="1"/>
          </p:cNvSpPr>
          <p:nvPr userDrawn="1"/>
        </p:nvSpPr>
        <p:spPr bwMode="auto">
          <a:xfrm>
            <a:off x="7831138" y="150813"/>
            <a:ext cx="42830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fontAlgn="base">
              <a:spcBef>
                <a:spcPct val="0"/>
              </a:spcBef>
              <a:spcAft>
                <a:spcPct val="0"/>
              </a:spcAft>
              <a:defRPr/>
            </a:pPr>
            <a:fld id="{0E2F1893-3B7B-4D02-A6BC-F83366B8245C}" type="slidenum">
              <a:rPr lang="en-US" altLang="en-US" sz="1600" smtClean="0">
                <a:solidFill>
                  <a:prstClr val="white"/>
                </a:solidFill>
                <a:cs typeface="Arial" panose="020B0604020202020204" pitchFamily="34" charset="0"/>
              </a:rPr>
              <a:pPr algn="r" fontAlgn="base">
                <a:spcBef>
                  <a:spcPct val="0"/>
                </a:spcBef>
                <a:spcAft>
                  <a:spcPct val="0"/>
                </a:spcAft>
                <a:defRPr/>
              </a:pPr>
              <a:t>‹#›</a:t>
            </a:fld>
            <a:endParaRPr lang="en-US" altLang="en-US" sz="1600" dirty="0">
              <a:solidFill>
                <a:prstClr val="white"/>
              </a:solidFill>
              <a:cs typeface="Arial" panose="020B0604020202020204" pitchFamily="34" charset="0"/>
            </a:endParaRPr>
          </a:p>
        </p:txBody>
      </p:sp>
      <p:sp>
        <p:nvSpPr>
          <p:cNvPr id="2" name="Title 1"/>
          <p:cNvSpPr>
            <a:spLocks noGrp="1"/>
          </p:cNvSpPr>
          <p:nvPr>
            <p:ph type="title"/>
          </p:nvPr>
        </p:nvSpPr>
        <p:spPr>
          <a:xfrm>
            <a:off x="838200" y="658368"/>
            <a:ext cx="10515600" cy="1052434"/>
          </a:xfrm>
        </p:spPr>
        <p:txBody>
          <a:bodyPr/>
          <a:lstStyle>
            <a:lvl1pPr>
              <a:defRPr sz="4100" b="0">
                <a:solidFill>
                  <a:srgbClr val="503278"/>
                </a:solidFill>
                <a:latin typeface="+mj-lt"/>
              </a:defRPr>
            </a:lvl1pPr>
          </a:lstStyle>
          <a:p>
            <a:r>
              <a:rPr lang="en-US" dirty="0"/>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lvl1pPr>
              <a:defRPr sz="2200">
                <a:solidFill>
                  <a:schemeClr val="tx1"/>
                </a:solidFill>
                <a:latin typeface="+mn-lt"/>
                <a:cs typeface="Arial" panose="020B0604020202020204" pitchFamily="34" charset="0"/>
              </a:defRPr>
            </a:lvl1pPr>
            <a:lvl2pPr>
              <a:defRPr sz="2200">
                <a:solidFill>
                  <a:schemeClr val="tx1"/>
                </a:solidFill>
                <a:latin typeface="+mn-lt"/>
                <a:cs typeface="Arial" panose="020B0604020202020204" pitchFamily="34" charset="0"/>
              </a:defRPr>
            </a:lvl2pPr>
            <a:lvl3pPr>
              <a:defRPr sz="2200">
                <a:solidFill>
                  <a:schemeClr val="tx1"/>
                </a:solidFill>
                <a:latin typeface="+mn-lt"/>
                <a:cs typeface="Arial" panose="020B0604020202020204" pitchFamily="34" charset="0"/>
              </a:defRPr>
            </a:lvl3pPr>
            <a:lvl4pPr>
              <a:defRPr sz="2200">
                <a:solidFill>
                  <a:schemeClr val="tx1"/>
                </a:solidFill>
                <a:latin typeface="+mn-lt"/>
                <a:cs typeface="Arial" panose="020B0604020202020204" pitchFamily="34" charset="0"/>
              </a:defRPr>
            </a:lvl4pPr>
            <a:lvl5pPr>
              <a:defRPr sz="2200">
                <a:solidFill>
                  <a:schemeClr val="tx1"/>
                </a:solidFill>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4"/>
          <p:cNvSpPr>
            <a:spLocks noGrp="1"/>
          </p:cNvSpPr>
          <p:nvPr>
            <p:ph type="ftr" sz="quarter" idx="10"/>
          </p:nvPr>
        </p:nvSpPr>
        <p:spPr/>
        <p:txBody>
          <a:bodyPr/>
          <a:lstStyle>
            <a:lvl1pPr>
              <a:defRPr/>
            </a:lvl1pPr>
          </a:lstStyle>
          <a:p>
            <a:pPr>
              <a:defRPr/>
            </a:pPr>
            <a:endParaRPr lang="en-US" dirty="0">
              <a:solidFill>
                <a:prstClr val="black">
                  <a:tint val="75000"/>
                </a:prstClr>
              </a:solidFill>
            </a:endParaRPr>
          </a:p>
        </p:txBody>
      </p:sp>
      <p:sp>
        <p:nvSpPr>
          <p:cNvPr id="9" name="Date Placeholder 3"/>
          <p:cNvSpPr>
            <a:spLocks noGrp="1"/>
          </p:cNvSpPr>
          <p:nvPr>
            <p:ph type="dt" sz="half" idx="11"/>
          </p:nvPr>
        </p:nvSpPr>
        <p:spPr>
          <a:xfrm>
            <a:off x="241300" y="150813"/>
            <a:ext cx="5486400" cy="363537"/>
          </a:xfrm>
          <a:prstGeom prst="rect">
            <a:avLst/>
          </a:prstGeom>
        </p:spPr>
        <p:txBody>
          <a:bodyPr tIns="0" bIns="0" anchor="ctr"/>
          <a:lstStyle>
            <a:lvl1pPr eaLnBrk="1" fontAlgn="auto" hangingPunct="1">
              <a:spcBef>
                <a:spcPts val="0"/>
              </a:spcBef>
              <a:spcAft>
                <a:spcPts val="0"/>
              </a:spcAft>
              <a:defRPr sz="1600">
                <a:solidFill>
                  <a:schemeClr val="bg1"/>
                </a:solidFill>
                <a:latin typeface="Arial" panose="020B0604020202020204" pitchFamily="34" charset="0"/>
                <a:cs typeface="Arial" panose="020B0604020202020204" pitchFamily="34" charset="0"/>
              </a:defRPr>
            </a:lvl1pPr>
          </a:lstStyle>
          <a:p>
            <a:pPr>
              <a:defRPr/>
            </a:pPr>
            <a:fld id="{F167AEDA-0703-40F0-9080-58626DA18306}" type="datetime4">
              <a:rPr lang="en-US">
                <a:solidFill>
                  <a:prstClr val="white"/>
                </a:solidFill>
              </a:rPr>
              <a:pPr>
                <a:defRPr/>
              </a:pPr>
              <a:t>May 28, 2018</a:t>
            </a:fld>
            <a:endParaRPr lang="en-CA" dirty="0">
              <a:solidFill>
                <a:prstClr val="white"/>
              </a:solidFill>
            </a:endParaRPr>
          </a:p>
        </p:txBody>
      </p:sp>
      <p:pic>
        <p:nvPicPr>
          <p:cNvPr id="10"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61788" y="6365721"/>
            <a:ext cx="1954213"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927073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8"/>
            <a:ext cx="10515600" cy="2852737"/>
          </a:xfrm>
        </p:spPr>
        <p:txBody>
          <a:bodyPr anchor="b"/>
          <a:lstStyle>
            <a:lvl1pPr>
              <a:defRPr sz="6000" b="0">
                <a:solidFill>
                  <a:srgbClr val="503278"/>
                </a:solidFill>
                <a:latin typeface="+mj-lt"/>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200">
                <a:solidFill>
                  <a:schemeClr val="bg1">
                    <a:lumMod val="50000"/>
                  </a:schemeClr>
                </a:solidFill>
                <a:latin typeface="+mn-lt"/>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8" name="Rectangle 7"/>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9" name="Rectangle 8"/>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10" name="Picture 9"/>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6" name="Slide Number Placeholder 16"/>
          <p:cNvSpPr>
            <a:spLocks noGrp="1"/>
          </p:cNvSpPr>
          <p:nvPr>
            <p:ph type="sldNum" sz="quarter" idx="12"/>
          </p:nvPr>
        </p:nvSpPr>
        <p:spPr>
          <a:xfrm>
            <a:off x="9070848" y="146304"/>
            <a:ext cx="3118104" cy="338328"/>
          </a:xfrm>
        </p:spPr>
        <p:txBody>
          <a:bodyPr/>
          <a:lstStyle>
            <a:lvl1pPr>
              <a:defRPr sz="1600">
                <a:solidFill>
                  <a:schemeClr val="bg1"/>
                </a:solidFill>
              </a:defRPr>
            </a:lvl1pPr>
          </a:lstStyle>
          <a:p>
            <a:fld id="{CCC229FA-BA79-4B40-91A2-65580036BAE7}" type="slidenum">
              <a:rPr lang="en-US" smtClean="0"/>
              <a:pPr/>
              <a:t>‹#›</a:t>
            </a:fld>
            <a:endParaRPr lang="en-US" dirty="0"/>
          </a:p>
        </p:txBody>
      </p:sp>
    </p:spTree>
    <p:extLst>
      <p:ext uri="{BB962C8B-B14F-4D97-AF65-F5344CB8AC3E}">
        <p14:creationId xmlns:p14="http://schemas.microsoft.com/office/powerpoint/2010/main" val="69665542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777240"/>
            <a:ext cx="10515600" cy="1051560"/>
          </a:xfrm>
        </p:spPr>
        <p:txBody>
          <a:bodyPr anchor="t">
            <a:normAutofit/>
          </a:bodyPr>
          <a:lstStyle>
            <a:lvl1pPr>
              <a:defRPr sz="3200" b="0">
                <a:solidFill>
                  <a:srgbClr val="503278"/>
                </a:solidFill>
                <a:latin typeface="+mj-lt"/>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lvl1pPr>
              <a:defRPr sz="1800">
                <a:solidFill>
                  <a:schemeClr val="tx1"/>
                </a:solidFill>
                <a:latin typeface="+mn-lt"/>
                <a:cs typeface="Arial" panose="020B0604020202020204" pitchFamily="34" charset="0"/>
              </a:defRPr>
            </a:lvl1pPr>
            <a:lvl2pPr>
              <a:defRPr sz="1800">
                <a:solidFill>
                  <a:schemeClr val="tx1"/>
                </a:solidFill>
                <a:latin typeface="+mn-lt"/>
                <a:cs typeface="Arial" panose="020B0604020202020204" pitchFamily="34" charset="0"/>
              </a:defRPr>
            </a:lvl2pPr>
            <a:lvl3pPr>
              <a:defRPr sz="1800">
                <a:solidFill>
                  <a:schemeClr val="tx1"/>
                </a:solidFill>
                <a:latin typeface="+mn-lt"/>
                <a:cs typeface="Arial" panose="020B0604020202020204" pitchFamily="34" charset="0"/>
              </a:defRPr>
            </a:lvl3pPr>
            <a:lvl4pPr>
              <a:defRPr sz="1800">
                <a:solidFill>
                  <a:schemeClr val="tx1"/>
                </a:solidFill>
                <a:latin typeface="+mn-lt"/>
                <a:cs typeface="Arial" panose="020B0604020202020204" pitchFamily="34" charset="0"/>
              </a:defRPr>
            </a:lvl4pPr>
            <a:lvl5pPr>
              <a:defRPr sz="1800">
                <a:solidFill>
                  <a:schemeClr val="tx1"/>
                </a:solidFill>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lvl1pPr>
              <a:defRPr sz="1800">
                <a:solidFill>
                  <a:schemeClr val="tx1"/>
                </a:solidFill>
                <a:latin typeface="Arial" panose="020B0604020202020204" pitchFamily="34" charset="0"/>
                <a:cs typeface="Arial" panose="020B0604020202020204" pitchFamily="34" charset="0"/>
              </a:defRPr>
            </a:lvl1pPr>
            <a:lvl2pPr>
              <a:defRPr sz="1800">
                <a:solidFill>
                  <a:schemeClr val="tx1"/>
                </a:solidFill>
                <a:latin typeface="Arial" panose="020B0604020202020204" pitchFamily="34" charset="0"/>
                <a:cs typeface="Arial" panose="020B0604020202020204" pitchFamily="34" charset="0"/>
              </a:defRPr>
            </a:lvl2pPr>
            <a:lvl3pPr>
              <a:defRPr sz="1800">
                <a:solidFill>
                  <a:schemeClr val="tx1"/>
                </a:solidFill>
                <a:latin typeface="Arial" panose="020B0604020202020204" pitchFamily="34" charset="0"/>
                <a:cs typeface="Arial" panose="020B0604020202020204" pitchFamily="34" charset="0"/>
              </a:defRPr>
            </a:lvl3pPr>
            <a:lvl4pPr>
              <a:defRPr sz="1800">
                <a:solidFill>
                  <a:schemeClr val="tx1"/>
                </a:solidFill>
                <a:latin typeface="Arial" panose="020B0604020202020204" pitchFamily="34" charset="0"/>
                <a:cs typeface="Arial" panose="020B0604020202020204" pitchFamily="34" charset="0"/>
              </a:defRPr>
            </a:lvl4pPr>
            <a:lvl5pPr>
              <a:defRPr sz="18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9" name="Rectangle 8"/>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10" name="Picture 9"/>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2" name="Slide Number Placeholder 16"/>
          <p:cNvSpPr>
            <a:spLocks noGrp="1"/>
          </p:cNvSpPr>
          <p:nvPr>
            <p:ph type="sldNum" sz="quarter" idx="12"/>
          </p:nvPr>
        </p:nvSpPr>
        <p:spPr>
          <a:xfrm>
            <a:off x="9070848" y="146304"/>
            <a:ext cx="3118104" cy="338328"/>
          </a:xfrm>
        </p:spPr>
        <p:txBody>
          <a:bodyPr/>
          <a:lstStyle>
            <a:lvl1pPr>
              <a:defRPr sz="1600">
                <a:solidFill>
                  <a:schemeClr val="bg1"/>
                </a:solidFill>
              </a:defRPr>
            </a:lvl1pPr>
          </a:lstStyle>
          <a:p>
            <a:fld id="{CCC229FA-BA79-4B40-91A2-65580036BAE7}" type="slidenum">
              <a:rPr lang="en-US" smtClean="0"/>
              <a:pPr/>
              <a:t>‹#›</a:t>
            </a:fld>
            <a:endParaRPr lang="en-US" dirty="0"/>
          </a:p>
        </p:txBody>
      </p:sp>
    </p:spTree>
    <p:extLst>
      <p:ext uri="{BB962C8B-B14F-4D97-AF65-F5344CB8AC3E}">
        <p14:creationId xmlns:p14="http://schemas.microsoft.com/office/powerpoint/2010/main" val="332026366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777240"/>
            <a:ext cx="10515600" cy="1051560"/>
          </a:xfrm>
        </p:spPr>
        <p:txBody>
          <a:bodyPr anchor="t">
            <a:normAutofit/>
          </a:bodyPr>
          <a:lstStyle>
            <a:lvl1pPr>
              <a:defRPr sz="3200" b="0">
                <a:solidFill>
                  <a:srgbClr val="503278"/>
                </a:solidFill>
                <a:latin typeface="+mj-lt"/>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200" b="1">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lvl1pPr>
              <a:defRPr sz="2200">
                <a:solidFill>
                  <a:schemeClr val="tx1"/>
                </a:solidFill>
                <a:latin typeface="Arial" panose="020B0604020202020204" pitchFamily="34" charset="0"/>
                <a:cs typeface="Arial" panose="020B0604020202020204" pitchFamily="34" charset="0"/>
              </a:defRPr>
            </a:lvl1pPr>
            <a:lvl2pPr>
              <a:defRPr sz="2200">
                <a:solidFill>
                  <a:schemeClr val="tx1"/>
                </a:solidFill>
                <a:latin typeface="Arial" panose="020B0604020202020204" pitchFamily="34" charset="0"/>
                <a:cs typeface="Arial" panose="020B0604020202020204" pitchFamily="34" charset="0"/>
              </a:defRPr>
            </a:lvl2pPr>
            <a:lvl3pPr>
              <a:defRPr sz="2200">
                <a:solidFill>
                  <a:schemeClr val="tx1"/>
                </a:solidFill>
                <a:latin typeface="Arial" panose="020B0604020202020204" pitchFamily="34" charset="0"/>
                <a:cs typeface="Arial" panose="020B0604020202020204" pitchFamily="34" charset="0"/>
              </a:defRPr>
            </a:lvl3pPr>
            <a:lvl4pPr>
              <a:defRPr sz="2200">
                <a:solidFill>
                  <a:schemeClr val="tx1"/>
                </a:solidFill>
                <a:latin typeface="Arial" panose="020B0604020202020204" pitchFamily="34" charset="0"/>
                <a:cs typeface="Arial" panose="020B0604020202020204" pitchFamily="34" charset="0"/>
              </a:defRPr>
            </a:lvl4pPr>
            <a:lvl5pPr>
              <a:defRPr sz="22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200" b="1">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lvl1pPr>
              <a:defRPr sz="2200">
                <a:solidFill>
                  <a:schemeClr val="tx1"/>
                </a:solidFill>
                <a:latin typeface="Arial" panose="020B0604020202020204" pitchFamily="34" charset="0"/>
                <a:cs typeface="Arial" panose="020B0604020202020204" pitchFamily="34" charset="0"/>
              </a:defRPr>
            </a:lvl1pPr>
            <a:lvl2pPr>
              <a:defRPr sz="2200">
                <a:solidFill>
                  <a:schemeClr val="tx1"/>
                </a:solidFill>
                <a:latin typeface="Arial" panose="020B0604020202020204" pitchFamily="34" charset="0"/>
                <a:cs typeface="Arial" panose="020B0604020202020204" pitchFamily="34" charset="0"/>
              </a:defRPr>
            </a:lvl2pPr>
            <a:lvl3pPr>
              <a:defRPr sz="2200">
                <a:solidFill>
                  <a:schemeClr val="tx1"/>
                </a:solidFill>
                <a:latin typeface="Arial" panose="020B0604020202020204" pitchFamily="34" charset="0"/>
                <a:cs typeface="Arial" panose="020B0604020202020204" pitchFamily="34" charset="0"/>
              </a:defRPr>
            </a:lvl3pPr>
            <a:lvl4pPr>
              <a:defRPr sz="2200">
                <a:solidFill>
                  <a:schemeClr val="tx1"/>
                </a:solidFill>
                <a:latin typeface="Arial" panose="020B0604020202020204" pitchFamily="34" charset="0"/>
                <a:cs typeface="Arial" panose="020B0604020202020204" pitchFamily="34" charset="0"/>
              </a:defRPr>
            </a:lvl4pPr>
            <a:lvl5pPr>
              <a:defRPr sz="22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11" name="Rectangle 10"/>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12" name="Picture 11"/>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4" name="Slide Number Placeholder 16"/>
          <p:cNvSpPr>
            <a:spLocks noGrp="1"/>
          </p:cNvSpPr>
          <p:nvPr>
            <p:ph type="sldNum" sz="quarter" idx="12"/>
          </p:nvPr>
        </p:nvSpPr>
        <p:spPr>
          <a:xfrm>
            <a:off x="9070848" y="146304"/>
            <a:ext cx="3118104" cy="338328"/>
          </a:xfrm>
        </p:spPr>
        <p:txBody>
          <a:bodyPr/>
          <a:lstStyle>
            <a:lvl1pPr>
              <a:defRPr sz="1600">
                <a:solidFill>
                  <a:schemeClr val="bg1"/>
                </a:solidFill>
              </a:defRPr>
            </a:lvl1pPr>
          </a:lstStyle>
          <a:p>
            <a:fld id="{CCC229FA-BA79-4B40-91A2-65580036BAE7}" type="slidenum">
              <a:rPr lang="en-US" smtClean="0"/>
              <a:pPr/>
              <a:t>‹#›</a:t>
            </a:fld>
            <a:endParaRPr lang="en-US" dirty="0"/>
          </a:p>
        </p:txBody>
      </p:sp>
    </p:spTree>
    <p:extLst>
      <p:ext uri="{BB962C8B-B14F-4D97-AF65-F5344CB8AC3E}">
        <p14:creationId xmlns:p14="http://schemas.microsoft.com/office/powerpoint/2010/main" val="408593147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7" name="Rectangle 6"/>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8" name="Picture 7"/>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9" name="Title 1"/>
          <p:cNvSpPr>
            <a:spLocks noGrp="1"/>
          </p:cNvSpPr>
          <p:nvPr>
            <p:ph type="title" hasCustomPrompt="1"/>
          </p:nvPr>
        </p:nvSpPr>
        <p:spPr>
          <a:xfrm>
            <a:off x="838200" y="773192"/>
            <a:ext cx="10515600" cy="1052434"/>
          </a:xfrm>
        </p:spPr>
        <p:txBody>
          <a:bodyPr anchor="t">
            <a:normAutofit/>
          </a:bodyPr>
          <a:lstStyle>
            <a:lvl1pPr>
              <a:defRPr sz="3200" b="0">
                <a:solidFill>
                  <a:srgbClr val="503278"/>
                </a:solidFill>
                <a:latin typeface="+mj-lt"/>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13" name="Slide Number Placeholder 16"/>
          <p:cNvSpPr>
            <a:spLocks noGrp="1"/>
          </p:cNvSpPr>
          <p:nvPr>
            <p:ph type="sldNum" sz="quarter" idx="12"/>
          </p:nvPr>
        </p:nvSpPr>
        <p:spPr>
          <a:xfrm>
            <a:off x="9070848" y="146304"/>
            <a:ext cx="3118104" cy="338328"/>
          </a:xfrm>
        </p:spPr>
        <p:txBody>
          <a:bodyPr/>
          <a:lstStyle>
            <a:lvl1pPr>
              <a:defRPr sz="1600">
                <a:solidFill>
                  <a:schemeClr val="bg1"/>
                </a:solidFill>
              </a:defRPr>
            </a:lvl1pPr>
          </a:lstStyle>
          <a:p>
            <a:fld id="{CCC229FA-BA79-4B40-91A2-65580036BAE7}" type="slidenum">
              <a:rPr lang="en-US" smtClean="0"/>
              <a:pPr/>
              <a:t>‹#›</a:t>
            </a:fld>
            <a:endParaRPr lang="en-US" dirty="0"/>
          </a:p>
        </p:txBody>
      </p:sp>
    </p:spTree>
    <p:extLst>
      <p:ext uri="{BB962C8B-B14F-4D97-AF65-F5344CB8AC3E}">
        <p14:creationId xmlns:p14="http://schemas.microsoft.com/office/powerpoint/2010/main" val="292238418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6" name="Rectangle 5"/>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7" name="Picture 6"/>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9" name="Slide Number Placeholder 16"/>
          <p:cNvSpPr>
            <a:spLocks noGrp="1"/>
          </p:cNvSpPr>
          <p:nvPr>
            <p:ph type="sldNum" sz="quarter" idx="12"/>
          </p:nvPr>
        </p:nvSpPr>
        <p:spPr>
          <a:xfrm>
            <a:off x="9070848" y="146304"/>
            <a:ext cx="3118104" cy="338328"/>
          </a:xfrm>
        </p:spPr>
        <p:txBody>
          <a:bodyPr/>
          <a:lstStyle>
            <a:lvl1pPr>
              <a:defRPr sz="1600">
                <a:solidFill>
                  <a:schemeClr val="bg1"/>
                </a:solidFill>
              </a:defRPr>
            </a:lvl1pPr>
          </a:lstStyle>
          <a:p>
            <a:fld id="{CCC229FA-BA79-4B40-91A2-65580036BAE7}" type="slidenum">
              <a:rPr lang="en-US" smtClean="0"/>
              <a:pPr/>
              <a:t>‹#›</a:t>
            </a:fld>
            <a:endParaRPr lang="en-US" dirty="0"/>
          </a:p>
        </p:txBody>
      </p:sp>
    </p:spTree>
    <p:extLst>
      <p:ext uri="{BB962C8B-B14F-4D97-AF65-F5344CB8AC3E}">
        <p14:creationId xmlns:p14="http://schemas.microsoft.com/office/powerpoint/2010/main" val="56793807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816864"/>
            <a:ext cx="3932237" cy="1240535"/>
          </a:xfrm>
        </p:spPr>
        <p:txBody>
          <a:bodyPr anchor="b"/>
          <a:lstStyle>
            <a:lvl1pPr>
              <a:defRPr sz="3200">
                <a:solidFill>
                  <a:srgbClr val="503278"/>
                </a:solidFill>
                <a:latin typeface="+mj-lt"/>
                <a:cs typeface="Arial" panose="020B0604020202020204" pitchFamily="34" charset="0"/>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3" name="Content Placeholder 2"/>
          <p:cNvSpPr>
            <a:spLocks noGrp="1"/>
          </p:cNvSpPr>
          <p:nvPr>
            <p:ph idx="1"/>
          </p:nvPr>
        </p:nvSpPr>
        <p:spPr>
          <a:xfrm>
            <a:off x="5183188" y="816865"/>
            <a:ext cx="6172200" cy="5044186"/>
          </a:xfrm>
          <a:prstGeom prst="rect">
            <a:avLst/>
          </a:prstGeom>
        </p:spPr>
        <p:txBody>
          <a:bodyPr/>
          <a:lstStyle>
            <a:lvl1pPr>
              <a:defRPr sz="2200">
                <a:solidFill>
                  <a:schemeClr val="tx1"/>
                </a:solidFill>
                <a:latin typeface="+mn-lt"/>
                <a:cs typeface="Arial" panose="020B0604020202020204" pitchFamily="34" charset="0"/>
              </a:defRPr>
            </a:lvl1pPr>
            <a:lvl2pPr>
              <a:defRPr sz="2200">
                <a:solidFill>
                  <a:schemeClr val="tx1"/>
                </a:solidFill>
                <a:latin typeface="+mn-lt"/>
                <a:cs typeface="Arial" panose="020B0604020202020204" pitchFamily="34" charset="0"/>
              </a:defRPr>
            </a:lvl2pPr>
            <a:lvl3pPr>
              <a:defRPr sz="2200">
                <a:solidFill>
                  <a:schemeClr val="tx1"/>
                </a:solidFill>
                <a:latin typeface="+mn-lt"/>
                <a:cs typeface="Arial" panose="020B0604020202020204" pitchFamily="34" charset="0"/>
              </a:defRPr>
            </a:lvl3pPr>
            <a:lvl4pPr>
              <a:defRPr sz="2200">
                <a:solidFill>
                  <a:schemeClr val="tx1"/>
                </a:solidFill>
                <a:latin typeface="+mn-lt"/>
                <a:cs typeface="Arial" panose="020B0604020202020204" pitchFamily="34" charset="0"/>
              </a:defRPr>
            </a:lvl4pPr>
            <a:lvl5pPr>
              <a:defRPr sz="2200">
                <a:solidFill>
                  <a:schemeClr val="tx1"/>
                </a:solidFill>
                <a:latin typeface="+mn-lt"/>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Rectangle 7"/>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9" name="Rectangle 8"/>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10" name="Picture 9"/>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2" name="Slide Number Placeholder 16"/>
          <p:cNvSpPr>
            <a:spLocks noGrp="1"/>
          </p:cNvSpPr>
          <p:nvPr>
            <p:ph type="sldNum" sz="quarter" idx="12"/>
          </p:nvPr>
        </p:nvSpPr>
        <p:spPr>
          <a:xfrm>
            <a:off x="9070848" y="146304"/>
            <a:ext cx="3118104" cy="338328"/>
          </a:xfrm>
        </p:spPr>
        <p:txBody>
          <a:bodyPr/>
          <a:lstStyle>
            <a:lvl1pPr>
              <a:defRPr sz="1600">
                <a:solidFill>
                  <a:schemeClr val="bg1"/>
                </a:solidFill>
              </a:defRPr>
            </a:lvl1pPr>
          </a:lstStyle>
          <a:p>
            <a:fld id="{CCC229FA-BA79-4B40-91A2-65580036BAE7}" type="slidenum">
              <a:rPr lang="en-US" smtClean="0"/>
              <a:pPr/>
              <a:t>‹#›</a:t>
            </a:fld>
            <a:endParaRPr lang="en-US" dirty="0"/>
          </a:p>
        </p:txBody>
      </p:sp>
    </p:spTree>
    <p:extLst>
      <p:ext uri="{BB962C8B-B14F-4D97-AF65-F5344CB8AC3E}">
        <p14:creationId xmlns:p14="http://schemas.microsoft.com/office/powerpoint/2010/main" val="318572344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701836"/>
            <a:ext cx="3932237" cy="1355563"/>
          </a:xfrm>
        </p:spPr>
        <p:txBody>
          <a:bodyPr anchor="b">
            <a:normAutofit/>
          </a:bodyPr>
          <a:lstStyle>
            <a:lvl1pPr>
              <a:defRPr sz="3200">
                <a:solidFill>
                  <a:srgbClr val="503278"/>
                </a:solidFill>
                <a:latin typeface="+mj-lt"/>
                <a:cs typeface="Arial" panose="020B0604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701837"/>
            <a:ext cx="6172200" cy="515921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2200">
                <a:solidFill>
                  <a:schemeClr val="tx1"/>
                </a:solidFill>
                <a:latin typeface="+mn-lt"/>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Rectangle 7"/>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9" name="Rectangle 8"/>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10" name="Picture 9"/>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2" name="Slide Number Placeholder 16"/>
          <p:cNvSpPr>
            <a:spLocks noGrp="1"/>
          </p:cNvSpPr>
          <p:nvPr>
            <p:ph type="sldNum" sz="quarter" idx="12"/>
          </p:nvPr>
        </p:nvSpPr>
        <p:spPr>
          <a:xfrm>
            <a:off x="9070848" y="146304"/>
            <a:ext cx="3118104" cy="338328"/>
          </a:xfrm>
        </p:spPr>
        <p:txBody>
          <a:bodyPr/>
          <a:lstStyle>
            <a:lvl1pPr>
              <a:defRPr sz="1600">
                <a:solidFill>
                  <a:schemeClr val="bg1"/>
                </a:solidFill>
              </a:defRPr>
            </a:lvl1pPr>
          </a:lstStyle>
          <a:p>
            <a:fld id="{CCC229FA-BA79-4B40-91A2-65580036BAE7}" type="slidenum">
              <a:rPr lang="en-US" smtClean="0"/>
              <a:pPr/>
              <a:t>‹#›</a:t>
            </a:fld>
            <a:endParaRPr lang="en-US" dirty="0"/>
          </a:p>
        </p:txBody>
      </p:sp>
    </p:spTree>
    <p:extLst>
      <p:ext uri="{BB962C8B-B14F-4D97-AF65-F5344CB8AC3E}">
        <p14:creationId xmlns:p14="http://schemas.microsoft.com/office/powerpoint/2010/main" val="171730188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LastSlide">
    <p:spTree>
      <p:nvGrpSpPr>
        <p:cNvPr id="1" name=""/>
        <p:cNvGrpSpPr/>
        <p:nvPr/>
      </p:nvGrpSpPr>
      <p:grpSpPr>
        <a:xfrm>
          <a:off x="0" y="0"/>
          <a:ext cx="0" cy="0"/>
          <a:chOff x="0" y="0"/>
          <a:chExt cx="0" cy="0"/>
        </a:xfrm>
      </p:grpSpPr>
      <p:sp>
        <p:nvSpPr>
          <p:cNvPr id="6" name="Rectangle 5"/>
          <p:cNvSpPr/>
          <p:nvPr userDrawn="1"/>
        </p:nvSpPr>
        <p:spPr>
          <a:xfrm>
            <a:off x="0" y="5670940"/>
            <a:ext cx="12192000" cy="1198605"/>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0" y="5545570"/>
            <a:ext cx="12192000" cy="125370"/>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81946" y="6338276"/>
            <a:ext cx="1729442" cy="440281"/>
          </a:xfrm>
          <a:prstGeom prst="rect">
            <a:avLst/>
          </a:prstGeom>
        </p:spPr>
      </p:pic>
      <p:sp>
        <p:nvSpPr>
          <p:cNvPr id="12" name="Text Placeholder 11"/>
          <p:cNvSpPr>
            <a:spLocks noGrp="1"/>
          </p:cNvSpPr>
          <p:nvPr>
            <p:ph type="body" sz="quarter" idx="10" hasCustomPrompt="1"/>
          </p:nvPr>
        </p:nvSpPr>
        <p:spPr>
          <a:xfrm>
            <a:off x="611911" y="982076"/>
            <a:ext cx="7045325" cy="511175"/>
          </a:xfrm>
          <a:prstGeom prst="rect">
            <a:avLst/>
          </a:prstGeom>
        </p:spPr>
        <p:txBody>
          <a:bodyPr/>
          <a:lstStyle>
            <a:lvl1pPr marL="0" indent="0">
              <a:buNone/>
              <a:defRPr sz="3200" b="1" baseline="0"/>
            </a:lvl1pPr>
          </a:lstStyle>
          <a:p>
            <a:pPr lvl="0"/>
            <a:r>
              <a:rPr lang="en-US" dirty="0"/>
              <a:t>Contact Person Information Here</a:t>
            </a:r>
          </a:p>
        </p:txBody>
      </p:sp>
      <p:sp>
        <p:nvSpPr>
          <p:cNvPr id="3" name="Text Placeholder 2"/>
          <p:cNvSpPr>
            <a:spLocks noGrp="1"/>
          </p:cNvSpPr>
          <p:nvPr>
            <p:ph type="body" sz="quarter" idx="11" hasCustomPrompt="1"/>
          </p:nvPr>
        </p:nvSpPr>
        <p:spPr>
          <a:xfrm>
            <a:off x="611911" y="1905000"/>
            <a:ext cx="2887193" cy="473609"/>
          </a:xfrm>
          <a:prstGeom prst="rect">
            <a:avLst/>
          </a:prstGeom>
        </p:spPr>
        <p:txBody>
          <a:bodyPr/>
          <a:lstStyle>
            <a:lvl1pPr marL="0" indent="0">
              <a:buNone/>
              <a:defRPr sz="2400" b="1" i="1" baseline="0">
                <a:solidFill>
                  <a:schemeClr val="tx1"/>
                </a:solidFill>
              </a:defRPr>
            </a:lvl1pPr>
          </a:lstStyle>
          <a:p>
            <a:pPr lvl="0"/>
            <a:r>
              <a:rPr lang="en-US" dirty="0"/>
              <a:t>Contact Us:</a:t>
            </a:r>
          </a:p>
        </p:txBody>
      </p:sp>
      <p:sp>
        <p:nvSpPr>
          <p:cNvPr id="5" name="Text Placeholder 4"/>
          <p:cNvSpPr>
            <a:spLocks noGrp="1"/>
          </p:cNvSpPr>
          <p:nvPr>
            <p:ph type="body" sz="quarter" idx="12" hasCustomPrompt="1"/>
          </p:nvPr>
        </p:nvSpPr>
        <p:spPr>
          <a:xfrm>
            <a:off x="611911" y="2406183"/>
            <a:ext cx="3132137" cy="768350"/>
          </a:xfrm>
          <a:prstGeom prst="rect">
            <a:avLst/>
          </a:prstGeom>
        </p:spPr>
        <p:txBody>
          <a:bodyPr/>
          <a:lstStyle>
            <a:lvl1pPr marL="0" indent="0">
              <a:buNone/>
              <a:defRPr sz="2400" baseline="0">
                <a:solidFill>
                  <a:srgbClr val="503278"/>
                </a:solidFill>
              </a:defRPr>
            </a:lvl1pPr>
          </a:lstStyle>
          <a:p>
            <a:pPr lvl="0"/>
            <a:r>
              <a:rPr lang="en-US" dirty="0"/>
              <a:t>Email Address(</a:t>
            </a:r>
            <a:r>
              <a:rPr lang="en-US" dirty="0" err="1"/>
              <a:t>es</a:t>
            </a:r>
            <a:r>
              <a:rPr lang="en-US" dirty="0"/>
              <a:t>)</a:t>
            </a:r>
          </a:p>
        </p:txBody>
      </p:sp>
    </p:spTree>
    <p:extLst>
      <p:ext uri="{BB962C8B-B14F-4D97-AF65-F5344CB8AC3E}">
        <p14:creationId xmlns:p14="http://schemas.microsoft.com/office/powerpoint/2010/main" val="228645598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solidFill>
                  <a:srgbClr val="503278"/>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lvl1pPr>
              <a:defRPr sz="22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solidFill>
                <a:prstClr val="white"/>
              </a:solidFill>
            </a:endParaRPr>
          </a:p>
        </p:txBody>
      </p:sp>
      <p:pic>
        <p:nvPicPr>
          <p:cNvPr id="7" name="Picture 6"/>
          <p:cNvPicPr/>
          <p:nvPr/>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8" name="Rectangle 7"/>
          <p:cNvSpPr/>
          <p:nvPr/>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latin typeface="Arial" panose="020B0604020202020204" pitchFamily="34" charset="0"/>
              <a:cs typeface="Arial" panose="020B0604020202020204" pitchFamily="34" charset="0"/>
            </a:endParaRPr>
          </a:p>
        </p:txBody>
      </p:sp>
      <p:sp>
        <p:nvSpPr>
          <p:cNvPr id="9" name="Rectangle 8"/>
          <p:cNvSpPr/>
          <p:nvPr/>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2" name="Slide Number Placeholder 16"/>
          <p:cNvSpPr>
            <a:spLocks noGrp="1"/>
          </p:cNvSpPr>
          <p:nvPr>
            <p:ph type="sldNum" sz="quarter" idx="12"/>
          </p:nvPr>
        </p:nvSpPr>
        <p:spPr>
          <a:xfrm>
            <a:off x="9070848" y="146304"/>
            <a:ext cx="3118104" cy="338328"/>
          </a:xfrm>
        </p:spPr>
        <p:txBody>
          <a:bodyPr/>
          <a:lstStyle>
            <a:lvl1pPr>
              <a:defRPr sz="1600">
                <a:solidFill>
                  <a:schemeClr val="bg1"/>
                </a:solidFill>
              </a:defRPr>
            </a:lvl1pPr>
          </a:lstStyle>
          <a:p>
            <a:fld id="{CCC229FA-BA79-4B40-91A2-65580036BAE7}" type="slidenum">
              <a:rPr lang="en-US" smtClean="0"/>
              <a:pPr/>
              <a:t>‹#›</a:t>
            </a:fld>
            <a:endParaRPr lang="en-US" dirty="0"/>
          </a:p>
        </p:txBody>
      </p:sp>
    </p:spTree>
    <p:extLst>
      <p:ext uri="{BB962C8B-B14F-4D97-AF65-F5344CB8AC3E}">
        <p14:creationId xmlns:p14="http://schemas.microsoft.com/office/powerpoint/2010/main" val="4989818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10" name="Rectangle 9"/>
          <p:cNvSpPr/>
          <p:nvPr userDrawn="1"/>
        </p:nvSpPr>
        <p:spPr>
          <a:xfrm>
            <a:off x="0" y="5670940"/>
            <a:ext cx="12192000" cy="1198605"/>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userDrawn="1"/>
        </p:nvSpPr>
        <p:spPr>
          <a:xfrm>
            <a:off x="0" y="5545570"/>
            <a:ext cx="12192000" cy="125370"/>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8545" y="177110"/>
            <a:ext cx="4370762" cy="746047"/>
          </a:xfrm>
          <a:prstGeom prst="rect">
            <a:avLst/>
          </a:prstGeom>
        </p:spPr>
      </p:pic>
      <p:sp>
        <p:nvSpPr>
          <p:cNvPr id="13" name="Text Placeholder 5"/>
          <p:cNvSpPr>
            <a:spLocks noGrp="1"/>
          </p:cNvSpPr>
          <p:nvPr>
            <p:ph type="body" sz="quarter" idx="14" hasCustomPrompt="1"/>
          </p:nvPr>
        </p:nvSpPr>
        <p:spPr>
          <a:xfrm>
            <a:off x="657225" y="1828800"/>
            <a:ext cx="6415088" cy="561975"/>
          </a:xfrm>
          <a:prstGeom prst="rect">
            <a:avLst/>
          </a:prstGeom>
        </p:spPr>
        <p:txBody>
          <a:bodyPr/>
          <a:lstStyle>
            <a:lvl1pPr marL="0" indent="0">
              <a:buNone/>
              <a:defRPr sz="3200" b="1" baseline="0">
                <a:solidFill>
                  <a:srgbClr val="503278"/>
                </a:solidFill>
                <a:latin typeface="Arial" panose="020B0604020202020204" pitchFamily="34" charset="0"/>
                <a:cs typeface="Arial" panose="020B0604020202020204" pitchFamily="34" charset="0"/>
              </a:defRPr>
            </a:lvl1pPr>
          </a:lstStyle>
          <a:p>
            <a:pPr lvl="0"/>
            <a:r>
              <a:rPr lang="en-US" sz="3200" dirty="0">
                <a:latin typeface="Arial" panose="020B0604020202020204" pitchFamily="34" charset="0"/>
                <a:cs typeface="Arial" panose="020B0604020202020204" pitchFamily="34" charset="0"/>
              </a:rPr>
              <a:t>Insert Title Here</a:t>
            </a:r>
            <a:endParaRPr lang="en-US" dirty="0"/>
          </a:p>
        </p:txBody>
      </p:sp>
      <p:sp>
        <p:nvSpPr>
          <p:cNvPr id="14" name="Text Placeholder 7"/>
          <p:cNvSpPr>
            <a:spLocks noGrp="1"/>
          </p:cNvSpPr>
          <p:nvPr>
            <p:ph type="body" sz="quarter" idx="15" hasCustomPrompt="1"/>
          </p:nvPr>
        </p:nvSpPr>
        <p:spPr>
          <a:xfrm>
            <a:off x="657225" y="2566988"/>
            <a:ext cx="4751388" cy="1498600"/>
          </a:xfrm>
          <a:prstGeom prst="rect">
            <a:avLst/>
          </a:prstGeom>
        </p:spPr>
        <p:txBody>
          <a:bodyPr/>
          <a:lstStyle>
            <a:lvl1pPr marL="0" indent="0">
              <a:buNone/>
              <a:defRPr sz="1800" baseline="0">
                <a:solidFill>
                  <a:srgbClr val="6F5091"/>
                </a:solidFill>
                <a:latin typeface="Arial" panose="020B0604020202020204" pitchFamily="34" charset="0"/>
                <a:cs typeface="Arial" panose="020B0604020202020204" pitchFamily="34" charset="0"/>
              </a:defRPr>
            </a:lvl1pPr>
          </a:lstStyle>
          <a:p>
            <a:pPr lvl="0"/>
            <a:r>
              <a:rPr lang="en-US" sz="1800" dirty="0">
                <a:latin typeface="Arial" panose="020B0604020202020204" pitchFamily="34" charset="0"/>
                <a:cs typeface="Arial" panose="020B0604020202020204" pitchFamily="34" charset="0"/>
              </a:rPr>
              <a:t>Insert subtitle(s) here</a:t>
            </a:r>
            <a:endParaRPr lang="en-US" dirty="0"/>
          </a:p>
        </p:txBody>
      </p:sp>
      <p:sp>
        <p:nvSpPr>
          <p:cNvPr id="15" name="Text Placeholder 5"/>
          <p:cNvSpPr>
            <a:spLocks noGrp="1"/>
          </p:cNvSpPr>
          <p:nvPr>
            <p:ph type="body" sz="quarter" idx="13" hasCustomPrompt="1"/>
          </p:nvPr>
        </p:nvSpPr>
        <p:spPr>
          <a:xfrm>
            <a:off x="208545" y="6084115"/>
            <a:ext cx="2072529" cy="419100"/>
          </a:xfrm>
          <a:prstGeom prst="rect">
            <a:avLst/>
          </a:prstGeom>
        </p:spPr>
        <p:txBody>
          <a:bodyPr/>
          <a:lstStyle>
            <a:lvl1pPr marL="0" indent="0">
              <a:buNone/>
              <a:defRPr sz="1800">
                <a:solidFill>
                  <a:schemeClr val="bg1"/>
                </a:solidFill>
                <a:latin typeface="Arial" panose="020B0604020202020204" pitchFamily="34" charset="0"/>
                <a:cs typeface="Arial" panose="020B0604020202020204" pitchFamily="34" charset="0"/>
              </a:defRPr>
            </a:lvl1pPr>
          </a:lstStyle>
          <a:p>
            <a:pPr lvl="0"/>
            <a:r>
              <a:rPr lang="en-US" sz="1800" dirty="0">
                <a:latin typeface="Arial" panose="020B0604020202020204" pitchFamily="34" charset="0"/>
                <a:cs typeface="Arial" panose="020B0604020202020204" pitchFamily="34" charset="0"/>
              </a:rPr>
              <a:t>Month Year Here</a:t>
            </a:r>
            <a:endParaRPr lang="en-US" dirty="0"/>
          </a:p>
        </p:txBody>
      </p:sp>
    </p:spTree>
    <p:extLst>
      <p:ext uri="{BB962C8B-B14F-4D97-AF65-F5344CB8AC3E}">
        <p14:creationId xmlns:p14="http://schemas.microsoft.com/office/powerpoint/2010/main" val="3378188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Picture 3"/>
          <p:cNvSpPr>
            <a:spLocks noChangeAspect="1" noChangeArrowheads="1"/>
          </p:cNvSpPr>
          <p:nvPr userDrawn="1"/>
        </p:nvSpPr>
        <p:spPr bwMode="auto">
          <a:xfrm>
            <a:off x="10160000" y="6353175"/>
            <a:ext cx="1954213"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defRPr/>
            </a:pPr>
            <a:endParaRPr lang="en-US" altLang="en-US" dirty="0">
              <a:solidFill>
                <a:prstClr val="black"/>
              </a:solidFill>
            </a:endParaRPr>
          </a:p>
        </p:txBody>
      </p:sp>
      <p:sp>
        <p:nvSpPr>
          <p:cNvPr id="5" name="Rectangle 4"/>
          <p:cNvSpPr/>
          <p:nvPr userDrawn="1"/>
        </p:nvSpPr>
        <p:spPr>
          <a:xfrm>
            <a:off x="0" y="155575"/>
            <a:ext cx="12192000" cy="390525"/>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2B800"/>
              </a:solidFill>
            </a:endParaRPr>
          </a:p>
        </p:txBody>
      </p:sp>
      <p:sp>
        <p:nvSpPr>
          <p:cNvPr id="6" name="Rectangle 5"/>
          <p:cNvSpPr/>
          <p:nvPr userDrawn="1"/>
        </p:nvSpPr>
        <p:spPr>
          <a:xfrm>
            <a:off x="0" y="0"/>
            <a:ext cx="12192000" cy="15557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dirty="0">
              <a:solidFill>
                <a:prstClr val="white"/>
              </a:solidFill>
            </a:endParaRPr>
          </a:p>
        </p:txBody>
      </p:sp>
      <p:sp>
        <p:nvSpPr>
          <p:cNvPr id="7" name="TextBox 6"/>
          <p:cNvSpPr txBox="1">
            <a:spLocks noChangeArrowheads="1"/>
          </p:cNvSpPr>
          <p:nvPr userDrawn="1"/>
        </p:nvSpPr>
        <p:spPr bwMode="auto">
          <a:xfrm>
            <a:off x="7831138" y="150813"/>
            <a:ext cx="42830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fontAlgn="base">
              <a:spcBef>
                <a:spcPct val="0"/>
              </a:spcBef>
              <a:spcAft>
                <a:spcPct val="0"/>
              </a:spcAft>
              <a:defRPr/>
            </a:pPr>
            <a:fld id="{8A1C7065-54D6-44A2-B905-5B4B195F79CB}" type="slidenum">
              <a:rPr lang="en-US" altLang="en-US" sz="1600" smtClean="0">
                <a:solidFill>
                  <a:prstClr val="white"/>
                </a:solidFill>
                <a:cs typeface="Arial" panose="020B0604020202020204" pitchFamily="34" charset="0"/>
              </a:rPr>
              <a:pPr algn="r" fontAlgn="base">
                <a:spcBef>
                  <a:spcPct val="0"/>
                </a:spcBef>
                <a:spcAft>
                  <a:spcPct val="0"/>
                </a:spcAft>
                <a:defRPr/>
              </a:pPr>
              <a:t>‹#›</a:t>
            </a:fld>
            <a:endParaRPr lang="en-US" altLang="en-US" sz="1600" dirty="0">
              <a:solidFill>
                <a:prstClr val="white"/>
              </a:solidFill>
              <a:cs typeface="Arial" panose="020B0604020202020204" pitchFamily="34" charset="0"/>
            </a:endParaRPr>
          </a:p>
        </p:txBody>
      </p:sp>
      <p:sp>
        <p:nvSpPr>
          <p:cNvPr id="2" name="Title 1"/>
          <p:cNvSpPr>
            <a:spLocks noGrp="1"/>
          </p:cNvSpPr>
          <p:nvPr>
            <p:ph type="title"/>
          </p:nvPr>
        </p:nvSpPr>
        <p:spPr>
          <a:xfrm>
            <a:off x="831850" y="1709738"/>
            <a:ext cx="10515600" cy="2852737"/>
          </a:xfrm>
        </p:spPr>
        <p:txBody>
          <a:bodyPr anchor="b"/>
          <a:lstStyle>
            <a:lvl1pPr>
              <a:defRPr sz="6000" b="0">
                <a:solidFill>
                  <a:srgbClr val="503278"/>
                </a:solidFill>
                <a:latin typeface="+mj-lt"/>
              </a:defRPr>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200">
                <a:solidFill>
                  <a:schemeClr val="bg1">
                    <a:lumMod val="50000"/>
                  </a:schemeClr>
                </a:solidFill>
                <a:latin typeface="+mn-lt"/>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8" name="Footer Placeholder 4"/>
          <p:cNvSpPr>
            <a:spLocks noGrp="1"/>
          </p:cNvSpPr>
          <p:nvPr>
            <p:ph type="ftr" sz="quarter" idx="10"/>
          </p:nvPr>
        </p:nvSpPr>
        <p:spPr/>
        <p:txBody>
          <a:bodyPr/>
          <a:lstStyle>
            <a:lvl1pPr>
              <a:defRPr/>
            </a:lvl1pPr>
          </a:lstStyle>
          <a:p>
            <a:pPr>
              <a:defRPr/>
            </a:pPr>
            <a:endParaRPr lang="en-US" dirty="0">
              <a:solidFill>
                <a:prstClr val="black">
                  <a:tint val="75000"/>
                </a:prstClr>
              </a:solidFill>
            </a:endParaRPr>
          </a:p>
        </p:txBody>
      </p:sp>
      <p:sp>
        <p:nvSpPr>
          <p:cNvPr id="9" name="Date Placeholder 3"/>
          <p:cNvSpPr>
            <a:spLocks noGrp="1"/>
          </p:cNvSpPr>
          <p:nvPr>
            <p:ph type="dt" sz="half" idx="11"/>
          </p:nvPr>
        </p:nvSpPr>
        <p:spPr>
          <a:xfrm>
            <a:off x="241300" y="150813"/>
            <a:ext cx="5486400" cy="363537"/>
          </a:xfrm>
          <a:prstGeom prst="rect">
            <a:avLst/>
          </a:prstGeom>
        </p:spPr>
        <p:txBody>
          <a:bodyPr tIns="0" bIns="0" anchor="ctr"/>
          <a:lstStyle>
            <a:lvl1pPr eaLnBrk="1" fontAlgn="auto" hangingPunct="1">
              <a:spcBef>
                <a:spcPts val="0"/>
              </a:spcBef>
              <a:spcAft>
                <a:spcPts val="0"/>
              </a:spcAft>
              <a:defRPr sz="1600">
                <a:solidFill>
                  <a:schemeClr val="bg1"/>
                </a:solidFill>
                <a:latin typeface="Arial" panose="020B0604020202020204" pitchFamily="34" charset="0"/>
                <a:cs typeface="Arial" panose="020B0604020202020204" pitchFamily="34" charset="0"/>
              </a:defRPr>
            </a:lvl1pPr>
          </a:lstStyle>
          <a:p>
            <a:pPr>
              <a:defRPr/>
            </a:pPr>
            <a:fld id="{D0CF7B15-5AC6-400B-A0F9-FA653D8A7AC8}" type="datetime4">
              <a:rPr lang="en-US">
                <a:solidFill>
                  <a:prstClr val="white"/>
                </a:solidFill>
              </a:rPr>
              <a:pPr>
                <a:defRPr/>
              </a:pPr>
              <a:t>May 28, 2018</a:t>
            </a:fld>
            <a:endParaRPr lang="en-CA" dirty="0">
              <a:solidFill>
                <a:prstClr val="white"/>
              </a:solidFill>
            </a:endParaRPr>
          </a:p>
        </p:txBody>
      </p:sp>
    </p:spTree>
    <p:extLst>
      <p:ext uri="{BB962C8B-B14F-4D97-AF65-F5344CB8AC3E}">
        <p14:creationId xmlns:p14="http://schemas.microsoft.com/office/powerpoint/2010/main" val="39181288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2" name="Title 1"/>
          <p:cNvSpPr>
            <a:spLocks noGrp="1"/>
          </p:cNvSpPr>
          <p:nvPr>
            <p:ph type="title" hasCustomPrompt="1"/>
          </p:nvPr>
        </p:nvSpPr>
        <p:spPr>
          <a:xfrm>
            <a:off x="838200" y="773192"/>
            <a:ext cx="10515600" cy="1052434"/>
          </a:xfrm>
        </p:spPr>
        <p:txBody>
          <a:bodyPr anchor="t">
            <a:normAutofit/>
          </a:bodyPr>
          <a:lstStyle>
            <a:lvl1pPr>
              <a:defRPr sz="3200" b="0">
                <a:solidFill>
                  <a:srgbClr val="503278"/>
                </a:solidFill>
                <a:latin typeface="+mj-lt"/>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lvl1pPr>
              <a:defRPr sz="1800">
                <a:solidFill>
                  <a:schemeClr val="tx1"/>
                </a:solidFill>
                <a:latin typeface="+mn-lt"/>
                <a:cs typeface="Arial" panose="020B0604020202020204" pitchFamily="34" charset="0"/>
              </a:defRPr>
            </a:lvl1pPr>
            <a:lvl2pPr>
              <a:defRPr sz="1800">
                <a:solidFill>
                  <a:schemeClr val="tx1"/>
                </a:solidFill>
                <a:latin typeface="+mn-lt"/>
                <a:cs typeface="Arial" panose="020B0604020202020204" pitchFamily="34" charset="0"/>
              </a:defRPr>
            </a:lvl2pPr>
            <a:lvl3pPr>
              <a:defRPr sz="1800">
                <a:solidFill>
                  <a:schemeClr val="tx1"/>
                </a:solidFill>
                <a:latin typeface="+mn-lt"/>
                <a:cs typeface="Arial" panose="020B0604020202020204" pitchFamily="34" charset="0"/>
              </a:defRPr>
            </a:lvl3pPr>
            <a:lvl4pPr>
              <a:defRPr sz="1800">
                <a:solidFill>
                  <a:schemeClr val="tx1"/>
                </a:solidFill>
                <a:latin typeface="+mn-lt"/>
                <a:cs typeface="Arial" panose="020B0604020202020204" pitchFamily="34" charset="0"/>
              </a:defRPr>
            </a:lvl4pPr>
            <a:lvl5pPr>
              <a:defRPr sz="1800">
                <a:solidFill>
                  <a:schemeClr val="tx1"/>
                </a:solidFill>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9" name="Picture 8"/>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3" name="TextBox 12"/>
          <p:cNvSpPr txBox="1"/>
          <p:nvPr userDrawn="1"/>
        </p:nvSpPr>
        <p:spPr>
          <a:xfrm>
            <a:off x="10438544" y="150268"/>
            <a:ext cx="1571946" cy="369332"/>
          </a:xfrm>
          <a:prstGeom prst="rect">
            <a:avLst/>
          </a:prstGeom>
          <a:noFill/>
        </p:spPr>
        <p:txBody>
          <a:bodyPr wrap="square" rtlCol="0">
            <a:spAutoFit/>
          </a:bodyPr>
          <a:lstStyle/>
          <a:p>
            <a:pPr algn="r"/>
            <a:fld id="{BCE9ADF6-6342-443D-8A6E-6608A8547094}" type="slidenum">
              <a:rPr lang="en-US">
                <a:solidFill>
                  <a:prstClr val="white"/>
                </a:solidFill>
              </a:rPr>
              <a:pPr algn="r"/>
              <a:t>‹#›</a:t>
            </a:fld>
            <a:endParaRPr lang="en-US" dirty="0">
              <a:solidFill>
                <a:prstClr val="white"/>
              </a:solidFill>
            </a:endParaRPr>
          </a:p>
        </p:txBody>
      </p:sp>
    </p:spTree>
    <p:extLst>
      <p:ext uri="{BB962C8B-B14F-4D97-AF65-F5344CB8AC3E}">
        <p14:creationId xmlns:p14="http://schemas.microsoft.com/office/powerpoint/2010/main" val="24469707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8"/>
            <a:ext cx="10515600" cy="2852737"/>
          </a:xfrm>
        </p:spPr>
        <p:txBody>
          <a:bodyPr anchor="b"/>
          <a:lstStyle>
            <a:lvl1pPr>
              <a:defRPr sz="6000" b="0">
                <a:solidFill>
                  <a:srgbClr val="503278"/>
                </a:solidFill>
                <a:latin typeface="+mj-lt"/>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200">
                <a:solidFill>
                  <a:schemeClr val="bg1">
                    <a:lumMod val="50000"/>
                  </a:schemeClr>
                </a:solidFill>
                <a:latin typeface="+mn-lt"/>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8" name="Rectangle 7"/>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9" name="Rectangle 8"/>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10" name="Picture 9"/>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2" name="TextBox 11"/>
          <p:cNvSpPr txBox="1"/>
          <p:nvPr userDrawn="1"/>
        </p:nvSpPr>
        <p:spPr>
          <a:xfrm>
            <a:off x="10680246" y="166260"/>
            <a:ext cx="1347108" cy="369332"/>
          </a:xfrm>
          <a:prstGeom prst="rect">
            <a:avLst/>
          </a:prstGeom>
          <a:noFill/>
        </p:spPr>
        <p:txBody>
          <a:bodyPr wrap="square" rtlCol="0">
            <a:spAutoFit/>
          </a:bodyPr>
          <a:lstStyle/>
          <a:p>
            <a:pPr algn="r"/>
            <a:fld id="{9E7F45BA-4E8D-477C-AC27-6B3CE2D8882A}" type="slidenum">
              <a:rPr lang="en-US">
                <a:solidFill>
                  <a:prstClr val="white"/>
                </a:solidFill>
              </a:rPr>
              <a:pPr algn="r"/>
              <a:t>‹#›</a:t>
            </a:fld>
            <a:endParaRPr lang="en-US" dirty="0">
              <a:solidFill>
                <a:prstClr val="white"/>
              </a:solidFill>
            </a:endParaRPr>
          </a:p>
        </p:txBody>
      </p:sp>
    </p:spTree>
    <p:extLst>
      <p:ext uri="{BB962C8B-B14F-4D97-AF65-F5344CB8AC3E}">
        <p14:creationId xmlns:p14="http://schemas.microsoft.com/office/powerpoint/2010/main" val="18449961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777240"/>
            <a:ext cx="10515600" cy="1051560"/>
          </a:xfrm>
        </p:spPr>
        <p:txBody>
          <a:bodyPr anchor="t">
            <a:normAutofit/>
          </a:bodyPr>
          <a:lstStyle>
            <a:lvl1pPr>
              <a:defRPr sz="3200" b="0">
                <a:solidFill>
                  <a:srgbClr val="503278"/>
                </a:solidFill>
                <a:latin typeface="+mj-lt"/>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lvl1pPr>
              <a:defRPr sz="1800">
                <a:solidFill>
                  <a:schemeClr val="tx1"/>
                </a:solidFill>
                <a:latin typeface="+mn-lt"/>
                <a:cs typeface="Arial" panose="020B0604020202020204" pitchFamily="34" charset="0"/>
              </a:defRPr>
            </a:lvl1pPr>
            <a:lvl2pPr>
              <a:defRPr sz="1800">
                <a:solidFill>
                  <a:schemeClr val="tx1"/>
                </a:solidFill>
                <a:latin typeface="+mn-lt"/>
                <a:cs typeface="Arial" panose="020B0604020202020204" pitchFamily="34" charset="0"/>
              </a:defRPr>
            </a:lvl2pPr>
            <a:lvl3pPr>
              <a:defRPr sz="1800">
                <a:solidFill>
                  <a:schemeClr val="tx1"/>
                </a:solidFill>
                <a:latin typeface="+mn-lt"/>
                <a:cs typeface="Arial" panose="020B0604020202020204" pitchFamily="34" charset="0"/>
              </a:defRPr>
            </a:lvl3pPr>
            <a:lvl4pPr>
              <a:defRPr sz="1800">
                <a:solidFill>
                  <a:schemeClr val="tx1"/>
                </a:solidFill>
                <a:latin typeface="+mn-lt"/>
                <a:cs typeface="Arial" panose="020B0604020202020204" pitchFamily="34" charset="0"/>
              </a:defRPr>
            </a:lvl4pPr>
            <a:lvl5pPr>
              <a:defRPr sz="1800">
                <a:solidFill>
                  <a:schemeClr val="tx1"/>
                </a:solidFill>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lvl1pPr>
              <a:defRPr sz="1800">
                <a:solidFill>
                  <a:schemeClr val="tx1"/>
                </a:solidFill>
                <a:latin typeface="Arial" panose="020B0604020202020204" pitchFamily="34" charset="0"/>
                <a:cs typeface="Arial" panose="020B0604020202020204" pitchFamily="34" charset="0"/>
              </a:defRPr>
            </a:lvl1pPr>
            <a:lvl2pPr>
              <a:defRPr sz="1800">
                <a:solidFill>
                  <a:schemeClr val="tx1"/>
                </a:solidFill>
                <a:latin typeface="Arial" panose="020B0604020202020204" pitchFamily="34" charset="0"/>
                <a:cs typeface="Arial" panose="020B0604020202020204" pitchFamily="34" charset="0"/>
              </a:defRPr>
            </a:lvl2pPr>
            <a:lvl3pPr>
              <a:defRPr sz="1800">
                <a:solidFill>
                  <a:schemeClr val="tx1"/>
                </a:solidFill>
                <a:latin typeface="Arial" panose="020B0604020202020204" pitchFamily="34" charset="0"/>
                <a:cs typeface="Arial" panose="020B0604020202020204" pitchFamily="34" charset="0"/>
              </a:defRPr>
            </a:lvl3pPr>
            <a:lvl4pPr>
              <a:defRPr sz="1800">
                <a:solidFill>
                  <a:schemeClr val="tx1"/>
                </a:solidFill>
                <a:latin typeface="Arial" panose="020B0604020202020204" pitchFamily="34" charset="0"/>
                <a:cs typeface="Arial" panose="020B0604020202020204" pitchFamily="34" charset="0"/>
              </a:defRPr>
            </a:lvl4pPr>
            <a:lvl5pPr>
              <a:defRPr sz="18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9" name="Rectangle 8"/>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10" name="Picture 9"/>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3" name="TextBox 12"/>
          <p:cNvSpPr txBox="1"/>
          <p:nvPr userDrawn="1"/>
        </p:nvSpPr>
        <p:spPr>
          <a:xfrm>
            <a:off x="10438544" y="150268"/>
            <a:ext cx="1571946" cy="369332"/>
          </a:xfrm>
          <a:prstGeom prst="rect">
            <a:avLst/>
          </a:prstGeom>
          <a:noFill/>
        </p:spPr>
        <p:txBody>
          <a:bodyPr wrap="square" rtlCol="0">
            <a:spAutoFit/>
          </a:bodyPr>
          <a:lstStyle/>
          <a:p>
            <a:pPr algn="r"/>
            <a:fld id="{BCE9ADF6-6342-443D-8A6E-6608A8547094}" type="slidenum">
              <a:rPr lang="en-US">
                <a:solidFill>
                  <a:prstClr val="white"/>
                </a:solidFill>
              </a:rPr>
              <a:pPr algn="r"/>
              <a:t>‹#›</a:t>
            </a:fld>
            <a:endParaRPr lang="en-US" dirty="0">
              <a:solidFill>
                <a:prstClr val="white"/>
              </a:solidFill>
            </a:endParaRPr>
          </a:p>
        </p:txBody>
      </p:sp>
    </p:spTree>
    <p:extLst>
      <p:ext uri="{BB962C8B-B14F-4D97-AF65-F5344CB8AC3E}">
        <p14:creationId xmlns:p14="http://schemas.microsoft.com/office/powerpoint/2010/main" val="403040880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777240"/>
            <a:ext cx="10515600" cy="1051560"/>
          </a:xfrm>
        </p:spPr>
        <p:txBody>
          <a:bodyPr anchor="t">
            <a:normAutofit/>
          </a:bodyPr>
          <a:lstStyle>
            <a:lvl1pPr>
              <a:defRPr sz="3200" b="0">
                <a:solidFill>
                  <a:srgbClr val="503278"/>
                </a:solidFill>
                <a:latin typeface="+mj-lt"/>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200" b="1">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lvl1pPr>
              <a:defRPr sz="2200">
                <a:solidFill>
                  <a:schemeClr val="tx1"/>
                </a:solidFill>
                <a:latin typeface="Arial" panose="020B0604020202020204" pitchFamily="34" charset="0"/>
                <a:cs typeface="Arial" panose="020B0604020202020204" pitchFamily="34" charset="0"/>
              </a:defRPr>
            </a:lvl1pPr>
            <a:lvl2pPr>
              <a:defRPr sz="2200">
                <a:solidFill>
                  <a:schemeClr val="tx1"/>
                </a:solidFill>
                <a:latin typeface="Arial" panose="020B0604020202020204" pitchFamily="34" charset="0"/>
                <a:cs typeface="Arial" panose="020B0604020202020204" pitchFamily="34" charset="0"/>
              </a:defRPr>
            </a:lvl2pPr>
            <a:lvl3pPr>
              <a:defRPr sz="2200">
                <a:solidFill>
                  <a:schemeClr val="tx1"/>
                </a:solidFill>
                <a:latin typeface="Arial" panose="020B0604020202020204" pitchFamily="34" charset="0"/>
                <a:cs typeface="Arial" panose="020B0604020202020204" pitchFamily="34" charset="0"/>
              </a:defRPr>
            </a:lvl3pPr>
            <a:lvl4pPr>
              <a:defRPr sz="2200">
                <a:solidFill>
                  <a:schemeClr val="tx1"/>
                </a:solidFill>
                <a:latin typeface="Arial" panose="020B0604020202020204" pitchFamily="34" charset="0"/>
                <a:cs typeface="Arial" panose="020B0604020202020204" pitchFamily="34" charset="0"/>
              </a:defRPr>
            </a:lvl4pPr>
            <a:lvl5pPr>
              <a:defRPr sz="22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200" b="1">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lvl1pPr>
              <a:defRPr sz="2200">
                <a:solidFill>
                  <a:schemeClr val="tx1"/>
                </a:solidFill>
                <a:latin typeface="Arial" panose="020B0604020202020204" pitchFamily="34" charset="0"/>
                <a:cs typeface="Arial" panose="020B0604020202020204" pitchFamily="34" charset="0"/>
              </a:defRPr>
            </a:lvl1pPr>
            <a:lvl2pPr>
              <a:defRPr sz="2200">
                <a:solidFill>
                  <a:schemeClr val="tx1"/>
                </a:solidFill>
                <a:latin typeface="Arial" panose="020B0604020202020204" pitchFamily="34" charset="0"/>
                <a:cs typeface="Arial" panose="020B0604020202020204" pitchFamily="34" charset="0"/>
              </a:defRPr>
            </a:lvl2pPr>
            <a:lvl3pPr>
              <a:defRPr sz="2200">
                <a:solidFill>
                  <a:schemeClr val="tx1"/>
                </a:solidFill>
                <a:latin typeface="Arial" panose="020B0604020202020204" pitchFamily="34" charset="0"/>
                <a:cs typeface="Arial" panose="020B0604020202020204" pitchFamily="34" charset="0"/>
              </a:defRPr>
            </a:lvl3pPr>
            <a:lvl4pPr>
              <a:defRPr sz="2200">
                <a:solidFill>
                  <a:schemeClr val="tx1"/>
                </a:solidFill>
                <a:latin typeface="Arial" panose="020B0604020202020204" pitchFamily="34" charset="0"/>
                <a:cs typeface="Arial" panose="020B0604020202020204" pitchFamily="34" charset="0"/>
              </a:defRPr>
            </a:lvl4pPr>
            <a:lvl5pPr>
              <a:defRPr sz="22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11" name="Rectangle 10"/>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12" name="Picture 11"/>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4" name="Slide Number Placeholder 16"/>
          <p:cNvSpPr>
            <a:spLocks noGrp="1"/>
          </p:cNvSpPr>
          <p:nvPr>
            <p:ph type="sldNum" sz="quarter" idx="12"/>
          </p:nvPr>
        </p:nvSpPr>
        <p:spPr>
          <a:xfrm>
            <a:off x="9070848" y="146304"/>
            <a:ext cx="3118104" cy="338328"/>
          </a:xfrm>
        </p:spPr>
        <p:txBody>
          <a:bodyPr/>
          <a:lstStyle>
            <a:lvl1pPr>
              <a:defRPr sz="1600">
                <a:solidFill>
                  <a:schemeClr val="bg1"/>
                </a:solidFill>
              </a:defRPr>
            </a:lvl1pPr>
          </a:lstStyle>
          <a:p>
            <a:fld id="{CCC229FA-BA79-4B40-91A2-65580036BAE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89524246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7" name="Rectangle 6"/>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8" name="Picture 7"/>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9" name="Title 1"/>
          <p:cNvSpPr>
            <a:spLocks noGrp="1"/>
          </p:cNvSpPr>
          <p:nvPr>
            <p:ph type="title" hasCustomPrompt="1"/>
          </p:nvPr>
        </p:nvSpPr>
        <p:spPr>
          <a:xfrm>
            <a:off x="838200" y="773192"/>
            <a:ext cx="10515600" cy="1052434"/>
          </a:xfrm>
        </p:spPr>
        <p:txBody>
          <a:bodyPr anchor="t">
            <a:normAutofit/>
          </a:bodyPr>
          <a:lstStyle>
            <a:lvl1pPr>
              <a:defRPr sz="3200" b="0">
                <a:solidFill>
                  <a:srgbClr val="503278"/>
                </a:solidFill>
                <a:latin typeface="+mj-lt"/>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11" name="TextBox 10"/>
          <p:cNvSpPr txBox="1"/>
          <p:nvPr userDrawn="1"/>
        </p:nvSpPr>
        <p:spPr>
          <a:xfrm>
            <a:off x="10438544" y="150268"/>
            <a:ext cx="1571946" cy="369332"/>
          </a:xfrm>
          <a:prstGeom prst="rect">
            <a:avLst/>
          </a:prstGeom>
          <a:noFill/>
        </p:spPr>
        <p:txBody>
          <a:bodyPr wrap="square" rtlCol="0">
            <a:spAutoFit/>
          </a:bodyPr>
          <a:lstStyle/>
          <a:p>
            <a:pPr algn="r"/>
            <a:fld id="{BCE9ADF6-6342-443D-8A6E-6608A8547094}" type="slidenum">
              <a:rPr lang="en-US">
                <a:solidFill>
                  <a:prstClr val="white"/>
                </a:solidFill>
              </a:rPr>
              <a:pPr algn="r"/>
              <a:t>‹#›</a:t>
            </a:fld>
            <a:endParaRPr lang="en-US" dirty="0">
              <a:solidFill>
                <a:prstClr val="white"/>
              </a:solidFill>
            </a:endParaRPr>
          </a:p>
        </p:txBody>
      </p:sp>
    </p:spTree>
    <p:extLst>
      <p:ext uri="{BB962C8B-B14F-4D97-AF65-F5344CB8AC3E}">
        <p14:creationId xmlns:p14="http://schemas.microsoft.com/office/powerpoint/2010/main" val="401318933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6" name="Rectangle 5"/>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7" name="Picture 6"/>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0" name="TextBox 9"/>
          <p:cNvSpPr txBox="1"/>
          <p:nvPr userDrawn="1"/>
        </p:nvSpPr>
        <p:spPr>
          <a:xfrm>
            <a:off x="10438544" y="150268"/>
            <a:ext cx="1571946" cy="369332"/>
          </a:xfrm>
          <a:prstGeom prst="rect">
            <a:avLst/>
          </a:prstGeom>
          <a:noFill/>
        </p:spPr>
        <p:txBody>
          <a:bodyPr wrap="square" rtlCol="0">
            <a:spAutoFit/>
          </a:bodyPr>
          <a:lstStyle/>
          <a:p>
            <a:pPr algn="r"/>
            <a:fld id="{BCE9ADF6-6342-443D-8A6E-6608A8547094}" type="slidenum">
              <a:rPr lang="en-US">
                <a:solidFill>
                  <a:prstClr val="white"/>
                </a:solidFill>
              </a:rPr>
              <a:pPr algn="r"/>
              <a:t>‹#›</a:t>
            </a:fld>
            <a:endParaRPr lang="en-US" dirty="0">
              <a:solidFill>
                <a:prstClr val="white"/>
              </a:solidFill>
            </a:endParaRPr>
          </a:p>
        </p:txBody>
      </p:sp>
      <p:sp>
        <p:nvSpPr>
          <p:cNvPr id="9" name="Date Placeholder 3"/>
          <p:cNvSpPr txBox="1">
            <a:spLocks/>
          </p:cNvSpPr>
          <p:nvPr userDrawn="1"/>
        </p:nvSpPr>
        <p:spPr>
          <a:xfrm>
            <a:off x="147480" y="164575"/>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prstClr val="white"/>
                </a:solidFill>
                <a:cs typeface="Arial" panose="020B0604020202020204" pitchFamily="34" charset="0"/>
              </a:rPr>
              <a:t>October 2017</a:t>
            </a:r>
          </a:p>
        </p:txBody>
      </p:sp>
    </p:spTree>
    <p:extLst>
      <p:ext uri="{BB962C8B-B14F-4D97-AF65-F5344CB8AC3E}">
        <p14:creationId xmlns:p14="http://schemas.microsoft.com/office/powerpoint/2010/main" val="263066160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816864"/>
            <a:ext cx="3932237" cy="1240535"/>
          </a:xfrm>
        </p:spPr>
        <p:txBody>
          <a:bodyPr anchor="b"/>
          <a:lstStyle>
            <a:lvl1pPr>
              <a:defRPr sz="3200">
                <a:solidFill>
                  <a:srgbClr val="503278"/>
                </a:solidFill>
                <a:latin typeface="+mj-lt"/>
                <a:cs typeface="Arial" panose="020B0604020202020204" pitchFamily="34" charset="0"/>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3" name="Content Placeholder 2"/>
          <p:cNvSpPr>
            <a:spLocks noGrp="1"/>
          </p:cNvSpPr>
          <p:nvPr>
            <p:ph idx="1"/>
          </p:nvPr>
        </p:nvSpPr>
        <p:spPr>
          <a:xfrm>
            <a:off x="5183188" y="816865"/>
            <a:ext cx="6172200" cy="5044186"/>
          </a:xfrm>
          <a:prstGeom prst="rect">
            <a:avLst/>
          </a:prstGeom>
        </p:spPr>
        <p:txBody>
          <a:bodyPr/>
          <a:lstStyle>
            <a:lvl1pPr>
              <a:defRPr sz="2200">
                <a:solidFill>
                  <a:schemeClr val="tx1"/>
                </a:solidFill>
                <a:latin typeface="+mn-lt"/>
                <a:cs typeface="Arial" panose="020B0604020202020204" pitchFamily="34" charset="0"/>
              </a:defRPr>
            </a:lvl1pPr>
            <a:lvl2pPr>
              <a:defRPr sz="2200">
                <a:solidFill>
                  <a:schemeClr val="tx1"/>
                </a:solidFill>
                <a:latin typeface="+mn-lt"/>
                <a:cs typeface="Arial" panose="020B0604020202020204" pitchFamily="34" charset="0"/>
              </a:defRPr>
            </a:lvl2pPr>
            <a:lvl3pPr>
              <a:defRPr sz="2200">
                <a:solidFill>
                  <a:schemeClr val="tx1"/>
                </a:solidFill>
                <a:latin typeface="+mn-lt"/>
                <a:cs typeface="Arial" panose="020B0604020202020204" pitchFamily="34" charset="0"/>
              </a:defRPr>
            </a:lvl3pPr>
            <a:lvl4pPr>
              <a:defRPr sz="2200">
                <a:solidFill>
                  <a:schemeClr val="tx1"/>
                </a:solidFill>
                <a:latin typeface="+mn-lt"/>
                <a:cs typeface="Arial" panose="020B0604020202020204" pitchFamily="34" charset="0"/>
              </a:defRPr>
            </a:lvl4pPr>
            <a:lvl5pPr>
              <a:defRPr sz="2200">
                <a:solidFill>
                  <a:schemeClr val="tx1"/>
                </a:solidFill>
                <a:latin typeface="+mn-lt"/>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Rectangle 7"/>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9" name="Rectangle 8"/>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10" name="Picture 9"/>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2" name="Slide Number Placeholder 16"/>
          <p:cNvSpPr>
            <a:spLocks noGrp="1"/>
          </p:cNvSpPr>
          <p:nvPr>
            <p:ph type="sldNum" sz="quarter" idx="12"/>
          </p:nvPr>
        </p:nvSpPr>
        <p:spPr>
          <a:xfrm>
            <a:off x="9070848" y="146304"/>
            <a:ext cx="3118104" cy="338328"/>
          </a:xfrm>
        </p:spPr>
        <p:txBody>
          <a:bodyPr/>
          <a:lstStyle>
            <a:lvl1pPr>
              <a:defRPr sz="1600">
                <a:solidFill>
                  <a:schemeClr val="bg1"/>
                </a:solidFill>
              </a:defRPr>
            </a:lvl1pPr>
          </a:lstStyle>
          <a:p>
            <a:fld id="{CCC229FA-BA79-4B40-91A2-65580036BAE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10680039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701836"/>
            <a:ext cx="3932237" cy="1355563"/>
          </a:xfrm>
        </p:spPr>
        <p:txBody>
          <a:bodyPr anchor="b">
            <a:normAutofit/>
          </a:bodyPr>
          <a:lstStyle>
            <a:lvl1pPr>
              <a:defRPr sz="3200">
                <a:solidFill>
                  <a:srgbClr val="503278"/>
                </a:solidFill>
                <a:latin typeface="+mj-lt"/>
                <a:cs typeface="Arial" panose="020B0604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701837"/>
            <a:ext cx="6172200" cy="515921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2200">
                <a:solidFill>
                  <a:schemeClr val="tx1"/>
                </a:solidFill>
                <a:latin typeface="+mn-lt"/>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Rectangle 7"/>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9" name="Rectangle 8"/>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10" name="Picture 9"/>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2" name="Slide Number Placeholder 16"/>
          <p:cNvSpPr>
            <a:spLocks noGrp="1"/>
          </p:cNvSpPr>
          <p:nvPr>
            <p:ph type="sldNum" sz="quarter" idx="12"/>
          </p:nvPr>
        </p:nvSpPr>
        <p:spPr>
          <a:xfrm>
            <a:off x="9070848" y="146304"/>
            <a:ext cx="3118104" cy="338328"/>
          </a:xfrm>
        </p:spPr>
        <p:txBody>
          <a:bodyPr/>
          <a:lstStyle>
            <a:lvl1pPr>
              <a:defRPr sz="1600">
                <a:solidFill>
                  <a:schemeClr val="bg1"/>
                </a:solidFill>
              </a:defRPr>
            </a:lvl1pPr>
          </a:lstStyle>
          <a:p>
            <a:fld id="{CCC229FA-BA79-4B40-91A2-65580036BAE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4456648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LastSlide">
    <p:spTree>
      <p:nvGrpSpPr>
        <p:cNvPr id="1" name=""/>
        <p:cNvGrpSpPr/>
        <p:nvPr/>
      </p:nvGrpSpPr>
      <p:grpSpPr>
        <a:xfrm>
          <a:off x="0" y="0"/>
          <a:ext cx="0" cy="0"/>
          <a:chOff x="0" y="0"/>
          <a:chExt cx="0" cy="0"/>
        </a:xfrm>
      </p:grpSpPr>
      <p:sp>
        <p:nvSpPr>
          <p:cNvPr id="6" name="Rectangle 5"/>
          <p:cNvSpPr/>
          <p:nvPr userDrawn="1"/>
        </p:nvSpPr>
        <p:spPr>
          <a:xfrm>
            <a:off x="0" y="5670940"/>
            <a:ext cx="12192000" cy="1198605"/>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Rectangle 6"/>
          <p:cNvSpPr/>
          <p:nvPr userDrawn="1"/>
        </p:nvSpPr>
        <p:spPr>
          <a:xfrm>
            <a:off x="0" y="5545570"/>
            <a:ext cx="12192000" cy="125370"/>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81946" y="6338276"/>
            <a:ext cx="1729442" cy="440281"/>
          </a:xfrm>
          <a:prstGeom prst="rect">
            <a:avLst/>
          </a:prstGeom>
        </p:spPr>
      </p:pic>
      <p:sp>
        <p:nvSpPr>
          <p:cNvPr id="12" name="Text Placeholder 11"/>
          <p:cNvSpPr>
            <a:spLocks noGrp="1"/>
          </p:cNvSpPr>
          <p:nvPr>
            <p:ph type="body" sz="quarter" idx="10" hasCustomPrompt="1"/>
          </p:nvPr>
        </p:nvSpPr>
        <p:spPr>
          <a:xfrm>
            <a:off x="611911" y="982076"/>
            <a:ext cx="7045325" cy="511175"/>
          </a:xfrm>
          <a:prstGeom prst="rect">
            <a:avLst/>
          </a:prstGeom>
        </p:spPr>
        <p:txBody>
          <a:bodyPr/>
          <a:lstStyle>
            <a:lvl1pPr marL="0" indent="0">
              <a:buNone/>
              <a:defRPr sz="3200" b="1" baseline="0"/>
            </a:lvl1pPr>
          </a:lstStyle>
          <a:p>
            <a:pPr lvl="0"/>
            <a:r>
              <a:rPr lang="en-US" dirty="0"/>
              <a:t>Contact Person Information Here</a:t>
            </a:r>
          </a:p>
        </p:txBody>
      </p:sp>
      <p:sp>
        <p:nvSpPr>
          <p:cNvPr id="3" name="Text Placeholder 2"/>
          <p:cNvSpPr>
            <a:spLocks noGrp="1"/>
          </p:cNvSpPr>
          <p:nvPr>
            <p:ph type="body" sz="quarter" idx="11" hasCustomPrompt="1"/>
          </p:nvPr>
        </p:nvSpPr>
        <p:spPr>
          <a:xfrm>
            <a:off x="611911" y="1905000"/>
            <a:ext cx="2887193" cy="473609"/>
          </a:xfrm>
          <a:prstGeom prst="rect">
            <a:avLst/>
          </a:prstGeom>
        </p:spPr>
        <p:txBody>
          <a:bodyPr/>
          <a:lstStyle>
            <a:lvl1pPr marL="0" indent="0">
              <a:buNone/>
              <a:defRPr sz="2400" b="1" i="1" baseline="0">
                <a:solidFill>
                  <a:schemeClr val="tx1"/>
                </a:solidFill>
              </a:defRPr>
            </a:lvl1pPr>
          </a:lstStyle>
          <a:p>
            <a:pPr lvl="0"/>
            <a:r>
              <a:rPr lang="en-US" dirty="0"/>
              <a:t>Contact Us:</a:t>
            </a:r>
          </a:p>
        </p:txBody>
      </p:sp>
      <p:sp>
        <p:nvSpPr>
          <p:cNvPr id="5" name="Text Placeholder 4"/>
          <p:cNvSpPr>
            <a:spLocks noGrp="1"/>
          </p:cNvSpPr>
          <p:nvPr>
            <p:ph type="body" sz="quarter" idx="12" hasCustomPrompt="1"/>
          </p:nvPr>
        </p:nvSpPr>
        <p:spPr>
          <a:xfrm>
            <a:off x="611911" y="2406183"/>
            <a:ext cx="3132137" cy="768350"/>
          </a:xfrm>
          <a:prstGeom prst="rect">
            <a:avLst/>
          </a:prstGeom>
        </p:spPr>
        <p:txBody>
          <a:bodyPr/>
          <a:lstStyle>
            <a:lvl1pPr marL="0" indent="0">
              <a:buNone/>
              <a:defRPr sz="2400" baseline="0">
                <a:solidFill>
                  <a:srgbClr val="503278"/>
                </a:solidFill>
              </a:defRPr>
            </a:lvl1pPr>
          </a:lstStyle>
          <a:p>
            <a:pPr lvl="0"/>
            <a:r>
              <a:rPr lang="en-US" dirty="0"/>
              <a:t>Email Address(</a:t>
            </a:r>
            <a:r>
              <a:rPr lang="en-US" dirty="0" err="1"/>
              <a:t>es</a:t>
            </a:r>
            <a:r>
              <a:rPr lang="en-US" dirty="0"/>
              <a:t>)</a:t>
            </a:r>
          </a:p>
        </p:txBody>
      </p:sp>
    </p:spTree>
    <p:extLst>
      <p:ext uri="{BB962C8B-B14F-4D97-AF65-F5344CB8AC3E}">
        <p14:creationId xmlns:p14="http://schemas.microsoft.com/office/powerpoint/2010/main" val="49681022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773192"/>
            <a:ext cx="10515600" cy="1052434"/>
          </a:xfrm>
        </p:spPr>
        <p:txBody>
          <a:bodyPr/>
          <a:lstStyle>
            <a:lvl1pPr>
              <a:defRPr b="0">
                <a:solidFill>
                  <a:srgbClr val="503278"/>
                </a:solidFill>
                <a:latin typeface="+mj-lt"/>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lvl1pPr>
              <a:defRPr sz="2200">
                <a:solidFill>
                  <a:schemeClr val="tx1"/>
                </a:solidFill>
                <a:latin typeface="+mn-lt"/>
                <a:cs typeface="Arial" panose="020B0604020202020204" pitchFamily="34" charset="0"/>
              </a:defRPr>
            </a:lvl1pPr>
            <a:lvl2pPr>
              <a:defRPr sz="2200">
                <a:solidFill>
                  <a:schemeClr val="tx1"/>
                </a:solidFill>
                <a:latin typeface="+mn-lt"/>
                <a:cs typeface="Arial" panose="020B0604020202020204" pitchFamily="34" charset="0"/>
              </a:defRPr>
            </a:lvl2pPr>
            <a:lvl3pPr>
              <a:defRPr sz="2200">
                <a:solidFill>
                  <a:schemeClr val="tx1"/>
                </a:solidFill>
                <a:latin typeface="+mn-lt"/>
                <a:cs typeface="Arial" panose="020B0604020202020204" pitchFamily="34" charset="0"/>
              </a:defRPr>
            </a:lvl3pPr>
            <a:lvl4pPr>
              <a:defRPr sz="2200">
                <a:solidFill>
                  <a:schemeClr val="tx1"/>
                </a:solidFill>
                <a:latin typeface="+mn-lt"/>
                <a:cs typeface="Arial" panose="020B0604020202020204" pitchFamily="34" charset="0"/>
              </a:defRPr>
            </a:lvl4pPr>
            <a:lvl5pPr>
              <a:defRPr sz="2200">
                <a:solidFill>
                  <a:schemeClr val="tx1"/>
                </a:solidFill>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7" name="Rectangle 6"/>
          <p:cNvSpPr/>
          <p:nvPr userDrawn="1"/>
        </p:nvSpPr>
        <p:spPr>
          <a:xfrm>
            <a:off x="0" y="140058"/>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B800"/>
              </a:solidFill>
            </a:endParaRPr>
          </a:p>
        </p:txBody>
      </p:sp>
      <p:sp>
        <p:nvSpPr>
          <p:cNvPr id="8" name="Rectangle 7"/>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prstClr val="white"/>
              </a:solidFill>
            </a:endParaRPr>
          </a:p>
        </p:txBody>
      </p:sp>
      <p:pic>
        <p:nvPicPr>
          <p:cNvPr id="9" name="Picture 8"/>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2" name="TextBox 11"/>
          <p:cNvSpPr txBox="1"/>
          <p:nvPr userDrawn="1"/>
        </p:nvSpPr>
        <p:spPr>
          <a:xfrm>
            <a:off x="10438544" y="150268"/>
            <a:ext cx="1571946" cy="369332"/>
          </a:xfrm>
          <a:prstGeom prst="rect">
            <a:avLst/>
          </a:prstGeom>
          <a:noFill/>
        </p:spPr>
        <p:txBody>
          <a:bodyPr wrap="square" rtlCol="0">
            <a:spAutoFit/>
          </a:bodyPr>
          <a:lstStyle/>
          <a:p>
            <a:pPr algn="r"/>
            <a:fld id="{BCE9ADF6-6342-443D-8A6E-6608A8547094}" type="slidenum">
              <a:rPr lang="en-US">
                <a:solidFill>
                  <a:prstClr val="white"/>
                </a:solidFill>
              </a:rPr>
              <a:pPr algn="r"/>
              <a:t>‹#›</a:t>
            </a:fld>
            <a:endParaRPr lang="en-US" dirty="0">
              <a:solidFill>
                <a:prstClr val="white"/>
              </a:solidFill>
            </a:endParaRPr>
          </a:p>
        </p:txBody>
      </p:sp>
    </p:spTree>
    <p:extLst>
      <p:ext uri="{BB962C8B-B14F-4D97-AF65-F5344CB8AC3E}">
        <p14:creationId xmlns:p14="http://schemas.microsoft.com/office/powerpoint/2010/main" val="41999548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Picture 3"/>
          <p:cNvSpPr>
            <a:spLocks noChangeAspect="1" noChangeArrowheads="1"/>
          </p:cNvSpPr>
          <p:nvPr userDrawn="1"/>
        </p:nvSpPr>
        <p:spPr bwMode="auto">
          <a:xfrm>
            <a:off x="10160000" y="6353175"/>
            <a:ext cx="1954213"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defRPr/>
            </a:pPr>
            <a:endParaRPr lang="en-US" altLang="en-US" dirty="0">
              <a:solidFill>
                <a:prstClr val="black"/>
              </a:solidFill>
            </a:endParaRPr>
          </a:p>
        </p:txBody>
      </p:sp>
      <p:sp>
        <p:nvSpPr>
          <p:cNvPr id="6" name="Rectangle 5"/>
          <p:cNvSpPr/>
          <p:nvPr userDrawn="1"/>
        </p:nvSpPr>
        <p:spPr>
          <a:xfrm>
            <a:off x="0" y="155575"/>
            <a:ext cx="12192000" cy="390525"/>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2B800"/>
              </a:solidFill>
            </a:endParaRPr>
          </a:p>
        </p:txBody>
      </p:sp>
      <p:sp>
        <p:nvSpPr>
          <p:cNvPr id="7" name="Rectangle 6"/>
          <p:cNvSpPr/>
          <p:nvPr userDrawn="1"/>
        </p:nvSpPr>
        <p:spPr>
          <a:xfrm>
            <a:off x="0" y="0"/>
            <a:ext cx="12192000" cy="15557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dirty="0">
              <a:solidFill>
                <a:prstClr val="white"/>
              </a:solidFill>
            </a:endParaRPr>
          </a:p>
        </p:txBody>
      </p:sp>
      <p:sp>
        <p:nvSpPr>
          <p:cNvPr id="8" name="TextBox 7"/>
          <p:cNvSpPr txBox="1">
            <a:spLocks noChangeArrowheads="1"/>
          </p:cNvSpPr>
          <p:nvPr userDrawn="1"/>
        </p:nvSpPr>
        <p:spPr bwMode="auto">
          <a:xfrm>
            <a:off x="7831138" y="150813"/>
            <a:ext cx="42830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fontAlgn="base">
              <a:spcBef>
                <a:spcPct val="0"/>
              </a:spcBef>
              <a:spcAft>
                <a:spcPct val="0"/>
              </a:spcAft>
              <a:defRPr/>
            </a:pPr>
            <a:fld id="{CFE9624B-BF5B-4236-A578-9A820A5BCEEA}" type="slidenum">
              <a:rPr lang="en-US" altLang="en-US" sz="1600" smtClean="0">
                <a:solidFill>
                  <a:prstClr val="white"/>
                </a:solidFill>
                <a:cs typeface="Arial" panose="020B0604020202020204" pitchFamily="34" charset="0"/>
              </a:rPr>
              <a:pPr algn="r" fontAlgn="base">
                <a:spcBef>
                  <a:spcPct val="0"/>
                </a:spcBef>
                <a:spcAft>
                  <a:spcPct val="0"/>
                </a:spcAft>
                <a:defRPr/>
              </a:pPr>
              <a:t>‹#›</a:t>
            </a:fld>
            <a:endParaRPr lang="en-US" altLang="en-US" sz="1600" dirty="0">
              <a:solidFill>
                <a:prstClr val="white"/>
              </a:solidFill>
              <a:cs typeface="Arial" panose="020B0604020202020204" pitchFamily="34" charset="0"/>
            </a:endParaRPr>
          </a:p>
        </p:txBody>
      </p:sp>
      <p:sp>
        <p:nvSpPr>
          <p:cNvPr id="2" name="Title 1"/>
          <p:cNvSpPr>
            <a:spLocks noGrp="1"/>
          </p:cNvSpPr>
          <p:nvPr>
            <p:ph type="title"/>
          </p:nvPr>
        </p:nvSpPr>
        <p:spPr>
          <a:xfrm>
            <a:off x="838200" y="656860"/>
            <a:ext cx="10515600" cy="1168765"/>
          </a:xfrm>
        </p:spPr>
        <p:txBody>
          <a:bodyPr/>
          <a:lstStyle>
            <a:lvl1pPr>
              <a:defRPr b="0">
                <a:solidFill>
                  <a:srgbClr val="503278"/>
                </a:solidFill>
                <a:latin typeface="+mj-lt"/>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lvl1pPr>
              <a:defRPr sz="2200">
                <a:solidFill>
                  <a:schemeClr val="tx1"/>
                </a:solidFill>
                <a:latin typeface="+mn-lt"/>
                <a:cs typeface="Arial" panose="020B0604020202020204" pitchFamily="34" charset="0"/>
              </a:defRPr>
            </a:lvl1pPr>
            <a:lvl2pPr>
              <a:defRPr sz="2200">
                <a:solidFill>
                  <a:schemeClr val="tx1"/>
                </a:solidFill>
                <a:latin typeface="+mn-lt"/>
                <a:cs typeface="Arial" panose="020B0604020202020204" pitchFamily="34" charset="0"/>
              </a:defRPr>
            </a:lvl2pPr>
            <a:lvl3pPr>
              <a:defRPr sz="2200">
                <a:solidFill>
                  <a:schemeClr val="tx1"/>
                </a:solidFill>
                <a:latin typeface="+mn-lt"/>
                <a:cs typeface="Arial" panose="020B0604020202020204" pitchFamily="34" charset="0"/>
              </a:defRPr>
            </a:lvl3pPr>
            <a:lvl4pPr>
              <a:defRPr sz="2200">
                <a:solidFill>
                  <a:schemeClr val="tx1"/>
                </a:solidFill>
                <a:latin typeface="+mn-lt"/>
                <a:cs typeface="Arial" panose="020B0604020202020204" pitchFamily="34" charset="0"/>
              </a:defRPr>
            </a:lvl4pPr>
            <a:lvl5pPr>
              <a:defRPr sz="2200">
                <a:solidFill>
                  <a:schemeClr val="tx1"/>
                </a:solidFill>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lvl1pPr>
              <a:defRPr sz="2200">
                <a:solidFill>
                  <a:schemeClr val="tx1"/>
                </a:solidFill>
                <a:latin typeface="Arial" panose="020B0604020202020204" pitchFamily="34" charset="0"/>
                <a:cs typeface="Arial" panose="020B0604020202020204" pitchFamily="34" charset="0"/>
              </a:defRPr>
            </a:lvl1pPr>
            <a:lvl2pPr>
              <a:defRPr sz="2200">
                <a:solidFill>
                  <a:schemeClr val="tx1"/>
                </a:solidFill>
                <a:latin typeface="Arial" panose="020B0604020202020204" pitchFamily="34" charset="0"/>
                <a:cs typeface="Arial" panose="020B0604020202020204" pitchFamily="34" charset="0"/>
              </a:defRPr>
            </a:lvl2pPr>
            <a:lvl3pPr>
              <a:defRPr sz="2200">
                <a:solidFill>
                  <a:schemeClr val="tx1"/>
                </a:solidFill>
                <a:latin typeface="Arial" panose="020B0604020202020204" pitchFamily="34" charset="0"/>
                <a:cs typeface="Arial" panose="020B0604020202020204" pitchFamily="34" charset="0"/>
              </a:defRPr>
            </a:lvl3pPr>
            <a:lvl4pPr>
              <a:defRPr sz="2200">
                <a:solidFill>
                  <a:schemeClr val="tx1"/>
                </a:solidFill>
                <a:latin typeface="Arial" panose="020B0604020202020204" pitchFamily="34" charset="0"/>
                <a:cs typeface="Arial" panose="020B0604020202020204" pitchFamily="34" charset="0"/>
              </a:defRPr>
            </a:lvl4pPr>
            <a:lvl5pPr>
              <a:defRPr sz="22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5"/>
          <p:cNvSpPr>
            <a:spLocks noGrp="1"/>
          </p:cNvSpPr>
          <p:nvPr>
            <p:ph type="ftr" sz="quarter" idx="10"/>
          </p:nvPr>
        </p:nvSpPr>
        <p:spPr/>
        <p:txBody>
          <a:bodyPr/>
          <a:lstStyle>
            <a:lvl1pPr>
              <a:defRPr/>
            </a:lvl1pPr>
          </a:lstStyle>
          <a:p>
            <a:pPr>
              <a:defRPr/>
            </a:pPr>
            <a:endParaRPr lang="en-US" dirty="0">
              <a:solidFill>
                <a:prstClr val="black">
                  <a:tint val="75000"/>
                </a:prstClr>
              </a:solidFill>
            </a:endParaRPr>
          </a:p>
        </p:txBody>
      </p:sp>
      <p:sp>
        <p:nvSpPr>
          <p:cNvPr id="10" name="Date Placeholder 3"/>
          <p:cNvSpPr>
            <a:spLocks noGrp="1"/>
          </p:cNvSpPr>
          <p:nvPr>
            <p:ph type="dt" sz="half" idx="11"/>
          </p:nvPr>
        </p:nvSpPr>
        <p:spPr>
          <a:xfrm>
            <a:off x="241300" y="150813"/>
            <a:ext cx="5486400" cy="363537"/>
          </a:xfrm>
          <a:prstGeom prst="rect">
            <a:avLst/>
          </a:prstGeom>
        </p:spPr>
        <p:txBody>
          <a:bodyPr tIns="0" bIns="0" anchor="ctr"/>
          <a:lstStyle>
            <a:lvl1pPr eaLnBrk="1" fontAlgn="auto" hangingPunct="1">
              <a:spcBef>
                <a:spcPts val="0"/>
              </a:spcBef>
              <a:spcAft>
                <a:spcPts val="0"/>
              </a:spcAft>
              <a:defRPr sz="1600">
                <a:solidFill>
                  <a:schemeClr val="bg1"/>
                </a:solidFill>
                <a:latin typeface="Arial" panose="020B0604020202020204" pitchFamily="34" charset="0"/>
                <a:cs typeface="Arial" panose="020B0604020202020204" pitchFamily="34" charset="0"/>
              </a:defRPr>
            </a:lvl1pPr>
          </a:lstStyle>
          <a:p>
            <a:pPr>
              <a:defRPr/>
            </a:pPr>
            <a:fld id="{D3FCFA1B-8420-4448-B850-8FC088C02106}" type="datetime4">
              <a:rPr lang="en-US">
                <a:solidFill>
                  <a:prstClr val="white"/>
                </a:solidFill>
              </a:rPr>
              <a:pPr>
                <a:defRPr/>
              </a:pPr>
              <a:t>May 28, 2018</a:t>
            </a:fld>
            <a:endParaRPr lang="en-CA" dirty="0">
              <a:solidFill>
                <a:prstClr val="white"/>
              </a:solidFill>
            </a:endParaRPr>
          </a:p>
        </p:txBody>
      </p:sp>
    </p:spTree>
    <p:extLst>
      <p:ext uri="{BB962C8B-B14F-4D97-AF65-F5344CB8AC3E}">
        <p14:creationId xmlns:p14="http://schemas.microsoft.com/office/powerpoint/2010/main" val="186130415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773192"/>
            <a:ext cx="10515600" cy="1052434"/>
          </a:xfrm>
        </p:spPr>
        <p:txBody>
          <a:bodyPr/>
          <a:lstStyle>
            <a:lvl1pPr>
              <a:defRPr b="0">
                <a:solidFill>
                  <a:srgbClr val="503278"/>
                </a:solidFill>
                <a:latin typeface="+mj-lt"/>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lvl1pPr>
              <a:defRPr sz="2200">
                <a:solidFill>
                  <a:schemeClr val="tx1"/>
                </a:solidFill>
                <a:latin typeface="+mn-lt"/>
                <a:cs typeface="Arial" panose="020B0604020202020204" pitchFamily="34" charset="0"/>
              </a:defRPr>
            </a:lvl1pPr>
            <a:lvl2pPr>
              <a:defRPr sz="2200">
                <a:solidFill>
                  <a:schemeClr val="tx1"/>
                </a:solidFill>
                <a:latin typeface="+mn-lt"/>
                <a:cs typeface="Arial" panose="020B0604020202020204" pitchFamily="34" charset="0"/>
              </a:defRPr>
            </a:lvl2pPr>
            <a:lvl3pPr>
              <a:defRPr sz="2200">
                <a:solidFill>
                  <a:schemeClr val="tx1"/>
                </a:solidFill>
                <a:latin typeface="+mn-lt"/>
                <a:cs typeface="Arial" panose="020B0604020202020204" pitchFamily="34" charset="0"/>
              </a:defRPr>
            </a:lvl3pPr>
            <a:lvl4pPr>
              <a:defRPr sz="2200">
                <a:solidFill>
                  <a:schemeClr val="tx1"/>
                </a:solidFill>
                <a:latin typeface="+mn-lt"/>
                <a:cs typeface="Arial" panose="020B0604020202020204" pitchFamily="34" charset="0"/>
              </a:defRPr>
            </a:lvl4pPr>
            <a:lvl5pPr>
              <a:defRPr sz="2200">
                <a:solidFill>
                  <a:schemeClr val="tx1"/>
                </a:solidFill>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7" name="Rectangle 6"/>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8" name="Rectangle 7"/>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9" name="Picture 8"/>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0" name="TextBox 9"/>
          <p:cNvSpPr txBox="1"/>
          <p:nvPr userDrawn="1"/>
        </p:nvSpPr>
        <p:spPr>
          <a:xfrm>
            <a:off x="10438544" y="150268"/>
            <a:ext cx="1571946" cy="369332"/>
          </a:xfrm>
          <a:prstGeom prst="rect">
            <a:avLst/>
          </a:prstGeom>
          <a:noFill/>
        </p:spPr>
        <p:txBody>
          <a:bodyPr wrap="square" rtlCol="0">
            <a:spAutoFit/>
          </a:bodyPr>
          <a:lstStyle/>
          <a:p>
            <a:pPr algn="r"/>
            <a:fld id="{BCE9ADF6-6342-443D-8A6E-6608A8547094}" type="slidenum">
              <a:rPr lang="en-US">
                <a:solidFill>
                  <a:prstClr val="white"/>
                </a:solidFill>
              </a:rPr>
              <a:pPr algn="r"/>
              <a:t>‹#›</a:t>
            </a:fld>
            <a:endParaRPr lang="en-US" dirty="0">
              <a:solidFill>
                <a:prstClr val="white"/>
              </a:solidFill>
            </a:endParaRPr>
          </a:p>
        </p:txBody>
      </p:sp>
      <p:sp>
        <p:nvSpPr>
          <p:cNvPr id="11" name="Date Placeholder 3"/>
          <p:cNvSpPr txBox="1">
            <a:spLocks/>
          </p:cNvSpPr>
          <p:nvPr userDrawn="1"/>
        </p:nvSpPr>
        <p:spPr>
          <a:xfrm>
            <a:off x="147480" y="164575"/>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prstClr val="white"/>
                </a:solidFill>
                <a:cs typeface="Arial" panose="020B0604020202020204" pitchFamily="34" charset="0"/>
              </a:rPr>
              <a:t>August 2017</a:t>
            </a:r>
          </a:p>
        </p:txBody>
      </p:sp>
      <p:sp>
        <p:nvSpPr>
          <p:cNvPr id="12" name="TextBox 11"/>
          <p:cNvSpPr txBox="1"/>
          <p:nvPr userDrawn="1"/>
        </p:nvSpPr>
        <p:spPr>
          <a:xfrm>
            <a:off x="4914900" y="107018"/>
            <a:ext cx="2362200" cy="461665"/>
          </a:xfrm>
          <a:prstGeom prst="rect">
            <a:avLst/>
          </a:prstGeom>
          <a:noFill/>
        </p:spPr>
        <p:txBody>
          <a:bodyPr wrap="square" rtlCol="0">
            <a:spAutoFit/>
          </a:bodyPr>
          <a:lstStyle/>
          <a:p>
            <a:r>
              <a:rPr lang="en-US" sz="2400" dirty="0">
                <a:solidFill>
                  <a:srgbClr val="FF0000"/>
                </a:solidFill>
              </a:rPr>
              <a:t>Draft</a:t>
            </a:r>
          </a:p>
        </p:txBody>
      </p:sp>
    </p:spTree>
    <p:extLst>
      <p:ext uri="{BB962C8B-B14F-4D97-AF65-F5344CB8AC3E}">
        <p14:creationId xmlns:p14="http://schemas.microsoft.com/office/powerpoint/2010/main" val="50338637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773192"/>
            <a:ext cx="10515600" cy="1052434"/>
          </a:xfrm>
        </p:spPr>
        <p:txBody>
          <a:bodyPr/>
          <a:lstStyle>
            <a:lvl1pPr>
              <a:defRPr b="0">
                <a:solidFill>
                  <a:srgbClr val="503278"/>
                </a:solidFill>
                <a:latin typeface="+mj-lt"/>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3" name="Content Placeholder 2"/>
          <p:cNvSpPr>
            <a:spLocks noGrp="1"/>
          </p:cNvSpPr>
          <p:nvPr>
            <p:ph idx="1"/>
          </p:nvPr>
        </p:nvSpPr>
        <p:spPr>
          <a:xfrm>
            <a:off x="838200" y="1825626"/>
            <a:ext cx="10515600" cy="4351338"/>
          </a:xfrm>
          <a:prstGeom prst="rect">
            <a:avLst/>
          </a:prstGeom>
        </p:spPr>
        <p:txBody>
          <a:bodyPr/>
          <a:lstStyle>
            <a:lvl1pPr>
              <a:defRPr sz="2200">
                <a:solidFill>
                  <a:schemeClr val="tx1"/>
                </a:solidFill>
                <a:latin typeface="+mn-lt"/>
                <a:cs typeface="Arial" panose="020B0604020202020204" pitchFamily="34" charset="0"/>
              </a:defRPr>
            </a:lvl1pPr>
            <a:lvl2pPr>
              <a:defRPr sz="2200">
                <a:solidFill>
                  <a:schemeClr val="tx1"/>
                </a:solidFill>
                <a:latin typeface="+mn-lt"/>
                <a:cs typeface="Arial" panose="020B0604020202020204" pitchFamily="34" charset="0"/>
              </a:defRPr>
            </a:lvl2pPr>
            <a:lvl3pPr>
              <a:defRPr sz="2200">
                <a:solidFill>
                  <a:schemeClr val="tx1"/>
                </a:solidFill>
                <a:latin typeface="+mn-lt"/>
                <a:cs typeface="Arial" panose="020B0604020202020204" pitchFamily="34" charset="0"/>
              </a:defRPr>
            </a:lvl3pPr>
            <a:lvl4pPr>
              <a:defRPr sz="2200">
                <a:solidFill>
                  <a:schemeClr val="tx1"/>
                </a:solidFill>
                <a:latin typeface="+mn-lt"/>
                <a:cs typeface="Arial" panose="020B0604020202020204" pitchFamily="34" charset="0"/>
              </a:defRPr>
            </a:lvl4pPr>
            <a:lvl5pPr>
              <a:defRPr sz="2200">
                <a:solidFill>
                  <a:schemeClr val="tx1"/>
                </a:solidFill>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7" name="Rectangle 6"/>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latin typeface="Calibri" panose="020F0502020204030204" pitchFamily="34" charset="0"/>
            </a:endParaRPr>
          </a:p>
        </p:txBody>
      </p:sp>
      <p:sp>
        <p:nvSpPr>
          <p:cNvPr id="8" name="Rectangle 7"/>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9" name="Picture 8"/>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0" name="TextBox 9"/>
          <p:cNvSpPr txBox="1"/>
          <p:nvPr userDrawn="1"/>
        </p:nvSpPr>
        <p:spPr>
          <a:xfrm>
            <a:off x="10438544" y="150268"/>
            <a:ext cx="1571946" cy="369332"/>
          </a:xfrm>
          <a:prstGeom prst="rect">
            <a:avLst/>
          </a:prstGeom>
          <a:noFill/>
        </p:spPr>
        <p:txBody>
          <a:bodyPr wrap="square" rtlCol="0">
            <a:spAutoFit/>
          </a:bodyPr>
          <a:lstStyle/>
          <a:p>
            <a:pPr algn="r"/>
            <a:fld id="{BCE9ADF6-6342-443D-8A6E-6608A8547094}" type="slidenum">
              <a:rPr lang="en-US">
                <a:solidFill>
                  <a:prstClr val="white"/>
                </a:solidFill>
              </a:rPr>
              <a:pPr algn="r"/>
              <a:t>‹#›</a:t>
            </a:fld>
            <a:endParaRPr lang="en-US" dirty="0">
              <a:solidFill>
                <a:prstClr val="white"/>
              </a:solidFill>
            </a:endParaRPr>
          </a:p>
        </p:txBody>
      </p:sp>
      <p:sp>
        <p:nvSpPr>
          <p:cNvPr id="11" name="Date Placeholder 3"/>
          <p:cNvSpPr txBox="1">
            <a:spLocks/>
          </p:cNvSpPr>
          <p:nvPr userDrawn="1"/>
        </p:nvSpPr>
        <p:spPr>
          <a:xfrm>
            <a:off x="147480" y="164575"/>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prstClr val="white"/>
                </a:solidFill>
                <a:cs typeface="Arial" panose="020B0604020202020204" pitchFamily="34" charset="0"/>
              </a:rPr>
              <a:t>August 2017</a:t>
            </a:r>
          </a:p>
        </p:txBody>
      </p:sp>
      <p:sp>
        <p:nvSpPr>
          <p:cNvPr id="12" name="TextBox 11"/>
          <p:cNvSpPr txBox="1"/>
          <p:nvPr userDrawn="1"/>
        </p:nvSpPr>
        <p:spPr>
          <a:xfrm>
            <a:off x="4914900" y="107018"/>
            <a:ext cx="2362200" cy="461665"/>
          </a:xfrm>
          <a:prstGeom prst="rect">
            <a:avLst/>
          </a:prstGeom>
          <a:noFill/>
        </p:spPr>
        <p:txBody>
          <a:bodyPr wrap="square" rtlCol="0">
            <a:spAutoFit/>
          </a:bodyPr>
          <a:lstStyle/>
          <a:p>
            <a:r>
              <a:rPr lang="en-US" sz="2400" dirty="0">
                <a:solidFill>
                  <a:srgbClr val="FF0000"/>
                </a:solidFill>
              </a:rPr>
              <a:t>Draft</a:t>
            </a:r>
          </a:p>
        </p:txBody>
      </p:sp>
    </p:spTree>
    <p:extLst>
      <p:ext uri="{BB962C8B-B14F-4D97-AF65-F5344CB8AC3E}">
        <p14:creationId xmlns:p14="http://schemas.microsoft.com/office/powerpoint/2010/main" val="404450656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25500" y="620792"/>
            <a:ext cx="10515600" cy="1052434"/>
          </a:xfrm>
        </p:spPr>
        <p:txBody>
          <a:bodyPr/>
          <a:lstStyle>
            <a:lvl1pPr>
              <a:defRPr sz="3600" b="0">
                <a:solidFill>
                  <a:srgbClr val="503278"/>
                </a:solidFill>
                <a:latin typeface="+mj-lt"/>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lvl1pPr>
              <a:defRPr sz="2200">
                <a:solidFill>
                  <a:schemeClr val="tx1"/>
                </a:solidFill>
                <a:latin typeface="+mn-lt"/>
                <a:cs typeface="Arial" panose="020B0604020202020204" pitchFamily="34" charset="0"/>
              </a:defRPr>
            </a:lvl1pPr>
            <a:lvl2pPr>
              <a:defRPr sz="2200">
                <a:solidFill>
                  <a:schemeClr val="tx1"/>
                </a:solidFill>
                <a:latin typeface="+mn-lt"/>
                <a:cs typeface="Arial" panose="020B0604020202020204" pitchFamily="34" charset="0"/>
              </a:defRPr>
            </a:lvl2pPr>
            <a:lvl3pPr>
              <a:defRPr sz="2200">
                <a:solidFill>
                  <a:schemeClr val="tx1"/>
                </a:solidFill>
                <a:latin typeface="+mn-lt"/>
                <a:cs typeface="Arial" panose="020B0604020202020204" pitchFamily="34" charset="0"/>
              </a:defRPr>
            </a:lvl3pPr>
            <a:lvl4pPr>
              <a:defRPr sz="2200">
                <a:solidFill>
                  <a:schemeClr val="tx1"/>
                </a:solidFill>
                <a:latin typeface="+mn-lt"/>
                <a:cs typeface="Arial" panose="020B0604020202020204" pitchFamily="34" charset="0"/>
              </a:defRPr>
            </a:lvl4pPr>
            <a:lvl5pPr>
              <a:defRPr sz="2200">
                <a:solidFill>
                  <a:schemeClr val="tx1"/>
                </a:solidFill>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7" name="Rectangle 6"/>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8" name="Rectangle 7"/>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9" name="Picture 8"/>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4" name="TextBox 3"/>
          <p:cNvSpPr txBox="1"/>
          <p:nvPr userDrawn="1"/>
        </p:nvSpPr>
        <p:spPr>
          <a:xfrm>
            <a:off x="10438544" y="150268"/>
            <a:ext cx="1571946" cy="369332"/>
          </a:xfrm>
          <a:prstGeom prst="rect">
            <a:avLst/>
          </a:prstGeom>
          <a:noFill/>
        </p:spPr>
        <p:txBody>
          <a:bodyPr wrap="square" rtlCol="0">
            <a:spAutoFit/>
          </a:bodyPr>
          <a:lstStyle/>
          <a:p>
            <a:pPr algn="r"/>
            <a:fld id="{BCE9ADF6-6342-443D-8A6E-6608A8547094}" type="slidenum">
              <a:rPr lang="en-US">
                <a:solidFill>
                  <a:prstClr val="white"/>
                </a:solidFill>
              </a:rPr>
              <a:pPr algn="r"/>
              <a:t>‹#›</a:t>
            </a:fld>
            <a:endParaRPr lang="en-US" dirty="0">
              <a:solidFill>
                <a:prstClr val="white"/>
              </a:solidFill>
            </a:endParaRPr>
          </a:p>
        </p:txBody>
      </p:sp>
      <p:sp>
        <p:nvSpPr>
          <p:cNvPr id="10" name="Date Placeholder 3"/>
          <p:cNvSpPr txBox="1">
            <a:spLocks/>
          </p:cNvSpPr>
          <p:nvPr userDrawn="1"/>
        </p:nvSpPr>
        <p:spPr>
          <a:xfrm>
            <a:off x="147480" y="164575"/>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prstClr val="white"/>
                </a:solidFill>
                <a:cs typeface="Arial" panose="020B0604020202020204" pitchFamily="34" charset="0"/>
              </a:rPr>
              <a:t>August 2017</a:t>
            </a:r>
          </a:p>
        </p:txBody>
      </p:sp>
      <p:sp>
        <p:nvSpPr>
          <p:cNvPr id="11" name="TextBox 10"/>
          <p:cNvSpPr txBox="1"/>
          <p:nvPr userDrawn="1"/>
        </p:nvSpPr>
        <p:spPr>
          <a:xfrm>
            <a:off x="4914900" y="107018"/>
            <a:ext cx="2362200" cy="461665"/>
          </a:xfrm>
          <a:prstGeom prst="rect">
            <a:avLst/>
          </a:prstGeom>
          <a:noFill/>
        </p:spPr>
        <p:txBody>
          <a:bodyPr wrap="square" rtlCol="0">
            <a:spAutoFit/>
          </a:bodyPr>
          <a:lstStyle/>
          <a:p>
            <a:r>
              <a:rPr lang="en-US" sz="2400" dirty="0">
                <a:solidFill>
                  <a:srgbClr val="FF0000"/>
                </a:solidFill>
              </a:rPr>
              <a:t>Draft</a:t>
            </a:r>
          </a:p>
        </p:txBody>
      </p:sp>
    </p:spTree>
    <p:extLst>
      <p:ext uri="{BB962C8B-B14F-4D97-AF65-F5344CB8AC3E}">
        <p14:creationId xmlns:p14="http://schemas.microsoft.com/office/powerpoint/2010/main" val="421368534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773192"/>
            <a:ext cx="10515600" cy="1052434"/>
          </a:xfrm>
        </p:spPr>
        <p:txBody>
          <a:bodyPr/>
          <a:lstStyle>
            <a:lvl1pPr>
              <a:defRPr b="0">
                <a:solidFill>
                  <a:srgbClr val="503278"/>
                </a:solidFill>
                <a:latin typeface="+mj-lt"/>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lvl1pPr>
              <a:defRPr sz="2200">
                <a:solidFill>
                  <a:schemeClr val="tx1"/>
                </a:solidFill>
                <a:latin typeface="+mn-lt"/>
                <a:cs typeface="Arial" panose="020B0604020202020204" pitchFamily="34" charset="0"/>
              </a:defRPr>
            </a:lvl1pPr>
            <a:lvl2pPr>
              <a:defRPr sz="2200">
                <a:solidFill>
                  <a:schemeClr val="tx1"/>
                </a:solidFill>
                <a:latin typeface="+mn-lt"/>
                <a:cs typeface="Arial" panose="020B0604020202020204" pitchFamily="34" charset="0"/>
              </a:defRPr>
            </a:lvl2pPr>
            <a:lvl3pPr>
              <a:defRPr sz="2200">
                <a:solidFill>
                  <a:schemeClr val="tx1"/>
                </a:solidFill>
                <a:latin typeface="+mn-lt"/>
                <a:cs typeface="Arial" panose="020B0604020202020204" pitchFamily="34" charset="0"/>
              </a:defRPr>
            </a:lvl3pPr>
            <a:lvl4pPr>
              <a:defRPr sz="2200">
                <a:solidFill>
                  <a:schemeClr val="tx1"/>
                </a:solidFill>
                <a:latin typeface="+mn-lt"/>
                <a:cs typeface="Arial" panose="020B0604020202020204" pitchFamily="34" charset="0"/>
              </a:defRPr>
            </a:lvl4pPr>
            <a:lvl5pPr>
              <a:defRPr sz="2200">
                <a:solidFill>
                  <a:schemeClr val="tx1"/>
                </a:solidFill>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solidFill>
                <a:prstClr val="black">
                  <a:tint val="75000"/>
                </a:prstClr>
              </a:solidFill>
            </a:endParaRPr>
          </a:p>
        </p:txBody>
      </p:sp>
      <p:sp>
        <p:nvSpPr>
          <p:cNvPr id="7" name="Rectangle 6"/>
          <p:cNvSpPr/>
          <p:nvPr userDrawn="1"/>
        </p:nvSpPr>
        <p:spPr>
          <a:xfrm>
            <a:off x="0" y="156452"/>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8" name="Rectangle 7"/>
          <p:cNvSpPr/>
          <p:nvPr userDrawn="1"/>
        </p:nvSpPr>
        <p:spPr>
          <a:xfrm>
            <a:off x="0" y="19"/>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9" name="Picture 8"/>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0" name="TextBox 9"/>
          <p:cNvSpPr txBox="1"/>
          <p:nvPr userDrawn="1"/>
        </p:nvSpPr>
        <p:spPr>
          <a:xfrm>
            <a:off x="10438544" y="150268"/>
            <a:ext cx="1571946" cy="369332"/>
          </a:xfrm>
          <a:prstGeom prst="rect">
            <a:avLst/>
          </a:prstGeom>
          <a:noFill/>
        </p:spPr>
        <p:txBody>
          <a:bodyPr wrap="square" rtlCol="0">
            <a:spAutoFit/>
          </a:bodyPr>
          <a:lstStyle/>
          <a:p>
            <a:pPr algn="r"/>
            <a:fld id="{BCE9ADF6-6342-443D-8A6E-6608A8547094}" type="slidenum">
              <a:rPr lang="en-US">
                <a:solidFill>
                  <a:prstClr val="white"/>
                </a:solidFill>
              </a:rPr>
              <a:pPr algn="r"/>
              <a:t>‹#›</a:t>
            </a:fld>
            <a:endParaRPr lang="en-US" dirty="0">
              <a:solidFill>
                <a:prstClr val="white"/>
              </a:solidFill>
            </a:endParaRPr>
          </a:p>
        </p:txBody>
      </p:sp>
      <p:sp>
        <p:nvSpPr>
          <p:cNvPr id="11" name="Date Placeholder 3"/>
          <p:cNvSpPr txBox="1">
            <a:spLocks/>
          </p:cNvSpPr>
          <p:nvPr userDrawn="1"/>
        </p:nvSpPr>
        <p:spPr>
          <a:xfrm>
            <a:off x="147480" y="164575"/>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prstClr val="white"/>
                </a:solidFill>
                <a:cs typeface="Arial" panose="020B0604020202020204" pitchFamily="34" charset="0"/>
              </a:rPr>
              <a:t>August 2017</a:t>
            </a:r>
          </a:p>
        </p:txBody>
      </p:sp>
      <p:sp>
        <p:nvSpPr>
          <p:cNvPr id="12" name="TextBox 11"/>
          <p:cNvSpPr txBox="1"/>
          <p:nvPr userDrawn="1"/>
        </p:nvSpPr>
        <p:spPr>
          <a:xfrm>
            <a:off x="4914900" y="107018"/>
            <a:ext cx="2362200" cy="461665"/>
          </a:xfrm>
          <a:prstGeom prst="rect">
            <a:avLst/>
          </a:prstGeom>
          <a:noFill/>
        </p:spPr>
        <p:txBody>
          <a:bodyPr wrap="square" rtlCol="0">
            <a:spAutoFit/>
          </a:bodyPr>
          <a:lstStyle/>
          <a:p>
            <a:r>
              <a:rPr lang="en-US" sz="2400" dirty="0">
                <a:solidFill>
                  <a:srgbClr val="FF0000"/>
                </a:solidFill>
              </a:rPr>
              <a:t>Draft</a:t>
            </a:r>
          </a:p>
        </p:txBody>
      </p:sp>
    </p:spTree>
    <p:extLst>
      <p:ext uri="{BB962C8B-B14F-4D97-AF65-F5344CB8AC3E}">
        <p14:creationId xmlns:p14="http://schemas.microsoft.com/office/powerpoint/2010/main" val="312016351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82752" y="3602038"/>
            <a:ext cx="9144000" cy="1655762"/>
          </a:xfrm>
          <a:prstGeom prst="rect">
            <a:avLst/>
          </a:prstGeom>
        </p:spPr>
        <p:txBody>
          <a:bodyPr/>
          <a:lstStyle>
            <a:lvl1pPr marL="0" indent="0" algn="l">
              <a:buNone/>
              <a:defRPr sz="2400" baseline="0">
                <a:solidFill>
                  <a:srgbClr val="6F509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solidFill>
                  <a:srgbClr val="6F5091"/>
                </a:solidFill>
                <a:latin typeface="Arial" panose="020B0604020202020204" pitchFamily="34" charset="0"/>
                <a:cs typeface="Arial" panose="020B0604020202020204" pitchFamily="34" charset="0"/>
              </a:rPr>
              <a:t>Place Subtitle Here</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10" name="Rectangle 9"/>
          <p:cNvSpPr/>
          <p:nvPr userDrawn="1"/>
        </p:nvSpPr>
        <p:spPr>
          <a:xfrm>
            <a:off x="0" y="5670940"/>
            <a:ext cx="12192000" cy="1198605"/>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userDrawn="1"/>
        </p:nvSpPr>
        <p:spPr>
          <a:xfrm>
            <a:off x="0" y="5545570"/>
            <a:ext cx="12192000" cy="125370"/>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8545" y="177110"/>
            <a:ext cx="4370762" cy="746047"/>
          </a:xfrm>
          <a:prstGeom prst="rect">
            <a:avLst/>
          </a:prstGeom>
        </p:spPr>
      </p:pic>
      <p:sp>
        <p:nvSpPr>
          <p:cNvPr id="9" name="Content Placeholder 8"/>
          <p:cNvSpPr>
            <a:spLocks noGrp="1"/>
          </p:cNvSpPr>
          <p:nvPr>
            <p:ph sz="quarter" idx="12" hasCustomPrompt="1"/>
          </p:nvPr>
        </p:nvSpPr>
        <p:spPr>
          <a:xfrm>
            <a:off x="682753" y="1086260"/>
            <a:ext cx="9144000" cy="2352675"/>
          </a:xfrm>
          <a:prstGeom prst="rect">
            <a:avLst/>
          </a:prstGeom>
        </p:spPr>
        <p:txBody>
          <a:bodyPr anchor="b"/>
          <a:lstStyle>
            <a:lvl1pPr marL="0" indent="0" algn="l">
              <a:buNone/>
              <a:defRPr sz="3200" b="1" baseline="0">
                <a:solidFill>
                  <a:srgbClr val="503278"/>
                </a:solidFill>
                <a:latin typeface="+mj-lt"/>
              </a:defRPr>
            </a:lvl1pPr>
          </a:lstStyle>
          <a:p>
            <a:pPr lvl="0"/>
            <a:r>
              <a:rPr lang="en-US" dirty="0"/>
              <a:t>Insert Title Here</a:t>
            </a:r>
          </a:p>
        </p:txBody>
      </p:sp>
    </p:spTree>
    <p:extLst>
      <p:ext uri="{BB962C8B-B14F-4D97-AF65-F5344CB8AC3E}">
        <p14:creationId xmlns:p14="http://schemas.microsoft.com/office/powerpoint/2010/main" val="293510331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B55FCE9-A574-44B5-93EB-F3A997F3FC12}" type="datetime1">
              <a:rPr lang="en-US" smtClean="0">
                <a:solidFill>
                  <a:prstClr val="black">
                    <a:tint val="75000"/>
                  </a:prstClr>
                </a:solidFill>
              </a:rPr>
              <a:t>5/28/2018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10" name="Rectangle 9"/>
          <p:cNvSpPr/>
          <p:nvPr userDrawn="1"/>
        </p:nvSpPr>
        <p:spPr>
          <a:xfrm>
            <a:off x="0" y="5670940"/>
            <a:ext cx="12192000" cy="1198605"/>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userDrawn="1"/>
        </p:nvSpPr>
        <p:spPr>
          <a:xfrm>
            <a:off x="0" y="5545570"/>
            <a:ext cx="12192000" cy="125370"/>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8545" y="177110"/>
            <a:ext cx="4370762" cy="746047"/>
          </a:xfrm>
          <a:prstGeom prst="rect">
            <a:avLst/>
          </a:prstGeom>
        </p:spPr>
      </p:pic>
      <p:sp>
        <p:nvSpPr>
          <p:cNvPr id="13" name="Text Placeholder 5"/>
          <p:cNvSpPr>
            <a:spLocks noGrp="1"/>
          </p:cNvSpPr>
          <p:nvPr>
            <p:ph type="body" sz="quarter" idx="14" hasCustomPrompt="1"/>
          </p:nvPr>
        </p:nvSpPr>
        <p:spPr>
          <a:xfrm>
            <a:off x="657225" y="1828800"/>
            <a:ext cx="6415088" cy="561975"/>
          </a:xfrm>
          <a:prstGeom prst="rect">
            <a:avLst/>
          </a:prstGeom>
        </p:spPr>
        <p:txBody>
          <a:bodyPr/>
          <a:lstStyle>
            <a:lvl1pPr marL="0" indent="0">
              <a:buNone/>
              <a:defRPr sz="3200" b="1" baseline="0">
                <a:solidFill>
                  <a:srgbClr val="503278"/>
                </a:solidFill>
                <a:latin typeface="Arial" panose="020B0604020202020204" pitchFamily="34" charset="0"/>
                <a:cs typeface="Arial" panose="020B0604020202020204" pitchFamily="34" charset="0"/>
              </a:defRPr>
            </a:lvl1pPr>
          </a:lstStyle>
          <a:p>
            <a:pPr lvl="0"/>
            <a:r>
              <a:rPr lang="en-US" sz="3200" dirty="0">
                <a:latin typeface="Arial" panose="020B0604020202020204" pitchFamily="34" charset="0"/>
                <a:cs typeface="Arial" panose="020B0604020202020204" pitchFamily="34" charset="0"/>
              </a:rPr>
              <a:t>Insert Title Here</a:t>
            </a:r>
            <a:endParaRPr lang="en-US" dirty="0"/>
          </a:p>
        </p:txBody>
      </p:sp>
      <p:sp>
        <p:nvSpPr>
          <p:cNvPr id="14" name="Text Placeholder 7"/>
          <p:cNvSpPr>
            <a:spLocks noGrp="1"/>
          </p:cNvSpPr>
          <p:nvPr>
            <p:ph type="body" sz="quarter" idx="15" hasCustomPrompt="1"/>
          </p:nvPr>
        </p:nvSpPr>
        <p:spPr>
          <a:xfrm>
            <a:off x="657225" y="2566988"/>
            <a:ext cx="4751388" cy="1498600"/>
          </a:xfrm>
          <a:prstGeom prst="rect">
            <a:avLst/>
          </a:prstGeom>
        </p:spPr>
        <p:txBody>
          <a:bodyPr/>
          <a:lstStyle>
            <a:lvl1pPr marL="0" indent="0">
              <a:buNone/>
              <a:defRPr sz="1800" baseline="0">
                <a:solidFill>
                  <a:srgbClr val="6F5091"/>
                </a:solidFill>
                <a:latin typeface="Arial" panose="020B0604020202020204" pitchFamily="34" charset="0"/>
                <a:cs typeface="Arial" panose="020B0604020202020204" pitchFamily="34" charset="0"/>
              </a:defRPr>
            </a:lvl1pPr>
          </a:lstStyle>
          <a:p>
            <a:pPr lvl="0"/>
            <a:r>
              <a:rPr lang="en-US" sz="1800" dirty="0">
                <a:latin typeface="Arial" panose="020B0604020202020204" pitchFamily="34" charset="0"/>
                <a:cs typeface="Arial" panose="020B0604020202020204" pitchFamily="34" charset="0"/>
              </a:rPr>
              <a:t>Insert subtitle(s) here</a:t>
            </a:r>
            <a:endParaRPr lang="en-US" dirty="0"/>
          </a:p>
        </p:txBody>
      </p:sp>
      <p:sp>
        <p:nvSpPr>
          <p:cNvPr id="15" name="Text Placeholder 5"/>
          <p:cNvSpPr>
            <a:spLocks noGrp="1"/>
          </p:cNvSpPr>
          <p:nvPr>
            <p:ph type="body" sz="quarter" idx="13" hasCustomPrompt="1"/>
          </p:nvPr>
        </p:nvSpPr>
        <p:spPr>
          <a:xfrm>
            <a:off x="208545" y="6084115"/>
            <a:ext cx="2072529" cy="419100"/>
          </a:xfrm>
          <a:prstGeom prst="rect">
            <a:avLst/>
          </a:prstGeom>
        </p:spPr>
        <p:txBody>
          <a:bodyPr/>
          <a:lstStyle>
            <a:lvl1pPr marL="0" indent="0">
              <a:buNone/>
              <a:defRPr sz="1800">
                <a:solidFill>
                  <a:schemeClr val="bg1"/>
                </a:solidFill>
                <a:latin typeface="Arial" panose="020B0604020202020204" pitchFamily="34" charset="0"/>
                <a:cs typeface="Arial" panose="020B0604020202020204" pitchFamily="34" charset="0"/>
              </a:defRPr>
            </a:lvl1pPr>
          </a:lstStyle>
          <a:p>
            <a:pPr lvl="0"/>
            <a:r>
              <a:rPr lang="en-US" sz="1800" dirty="0">
                <a:latin typeface="Arial" panose="020B0604020202020204" pitchFamily="34" charset="0"/>
                <a:cs typeface="Arial" panose="020B0604020202020204" pitchFamily="34" charset="0"/>
              </a:rPr>
              <a:t>Month Year Here</a:t>
            </a:r>
            <a:endParaRPr lang="en-US" dirty="0"/>
          </a:p>
        </p:txBody>
      </p:sp>
    </p:spTree>
    <p:extLst>
      <p:ext uri="{BB962C8B-B14F-4D97-AF65-F5344CB8AC3E}">
        <p14:creationId xmlns:p14="http://schemas.microsoft.com/office/powerpoint/2010/main" val="365711254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2" name="Title 1"/>
          <p:cNvSpPr>
            <a:spLocks noGrp="1"/>
          </p:cNvSpPr>
          <p:nvPr>
            <p:ph type="title" hasCustomPrompt="1"/>
          </p:nvPr>
        </p:nvSpPr>
        <p:spPr>
          <a:xfrm>
            <a:off x="838200" y="773192"/>
            <a:ext cx="10515600" cy="1052434"/>
          </a:xfrm>
        </p:spPr>
        <p:txBody>
          <a:bodyPr anchor="t">
            <a:normAutofit/>
          </a:bodyPr>
          <a:lstStyle>
            <a:lvl1pPr>
              <a:defRPr sz="3200" b="0">
                <a:solidFill>
                  <a:srgbClr val="503278"/>
                </a:solidFill>
                <a:latin typeface="+mj-lt"/>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lvl1pPr>
              <a:defRPr sz="1800">
                <a:solidFill>
                  <a:schemeClr val="tx1"/>
                </a:solidFill>
                <a:latin typeface="+mn-lt"/>
                <a:cs typeface="Arial" panose="020B0604020202020204" pitchFamily="34" charset="0"/>
              </a:defRPr>
            </a:lvl1pPr>
            <a:lvl2pPr>
              <a:defRPr sz="1800">
                <a:solidFill>
                  <a:schemeClr val="tx1"/>
                </a:solidFill>
                <a:latin typeface="+mn-lt"/>
                <a:cs typeface="Arial" panose="020B0604020202020204" pitchFamily="34" charset="0"/>
              </a:defRPr>
            </a:lvl2pPr>
            <a:lvl3pPr>
              <a:defRPr sz="1800">
                <a:solidFill>
                  <a:schemeClr val="tx1"/>
                </a:solidFill>
                <a:latin typeface="+mn-lt"/>
                <a:cs typeface="Arial" panose="020B0604020202020204" pitchFamily="34" charset="0"/>
              </a:defRPr>
            </a:lvl3pPr>
            <a:lvl4pPr>
              <a:defRPr sz="1800">
                <a:solidFill>
                  <a:schemeClr val="tx1"/>
                </a:solidFill>
                <a:latin typeface="+mn-lt"/>
                <a:cs typeface="Arial" panose="020B0604020202020204" pitchFamily="34" charset="0"/>
              </a:defRPr>
            </a:lvl4pPr>
            <a:lvl5pPr>
              <a:defRPr sz="1800">
                <a:solidFill>
                  <a:schemeClr val="tx1"/>
                </a:solidFill>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9" name="Picture 8"/>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1" name="TextBox 10"/>
          <p:cNvSpPr txBox="1"/>
          <p:nvPr userDrawn="1"/>
        </p:nvSpPr>
        <p:spPr>
          <a:xfrm>
            <a:off x="10680246" y="166260"/>
            <a:ext cx="1347108" cy="369332"/>
          </a:xfrm>
          <a:prstGeom prst="rect">
            <a:avLst/>
          </a:prstGeom>
          <a:noFill/>
        </p:spPr>
        <p:txBody>
          <a:bodyPr wrap="square" rtlCol="0">
            <a:spAutoFit/>
          </a:bodyPr>
          <a:lstStyle/>
          <a:p>
            <a:pPr algn="r"/>
            <a:fld id="{9E7F45BA-4E8D-477C-AC27-6B3CE2D8882A}" type="slidenum">
              <a:rPr lang="en-US" smtClean="0">
                <a:solidFill>
                  <a:prstClr val="white"/>
                </a:solidFill>
              </a:rPr>
              <a:pPr algn="r"/>
              <a:t>‹#›</a:t>
            </a:fld>
            <a:endParaRPr lang="en-US" dirty="0">
              <a:solidFill>
                <a:prstClr val="white"/>
              </a:solidFill>
            </a:endParaRPr>
          </a:p>
        </p:txBody>
      </p:sp>
    </p:spTree>
    <p:extLst>
      <p:ext uri="{BB962C8B-B14F-4D97-AF65-F5344CB8AC3E}">
        <p14:creationId xmlns:p14="http://schemas.microsoft.com/office/powerpoint/2010/main" val="418154933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8"/>
            <a:ext cx="10515600" cy="2852737"/>
          </a:xfrm>
        </p:spPr>
        <p:txBody>
          <a:bodyPr anchor="b"/>
          <a:lstStyle>
            <a:lvl1pPr>
              <a:defRPr sz="6000" b="0">
                <a:solidFill>
                  <a:srgbClr val="503278"/>
                </a:solidFill>
                <a:latin typeface="+mj-lt"/>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200">
                <a:solidFill>
                  <a:schemeClr val="bg1">
                    <a:lumMod val="50000"/>
                  </a:schemeClr>
                </a:solidFill>
                <a:latin typeface="+mn-lt"/>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8" name="Rectangle 7"/>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9" name="Rectangle 8"/>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10" name="Picture 9"/>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2" name="TextBox 11"/>
          <p:cNvSpPr txBox="1"/>
          <p:nvPr userDrawn="1"/>
        </p:nvSpPr>
        <p:spPr>
          <a:xfrm>
            <a:off x="10680246" y="166260"/>
            <a:ext cx="1347108" cy="369332"/>
          </a:xfrm>
          <a:prstGeom prst="rect">
            <a:avLst/>
          </a:prstGeom>
          <a:noFill/>
        </p:spPr>
        <p:txBody>
          <a:bodyPr wrap="square" rtlCol="0">
            <a:spAutoFit/>
          </a:bodyPr>
          <a:lstStyle/>
          <a:p>
            <a:pPr algn="r"/>
            <a:fld id="{9E7F45BA-4E8D-477C-AC27-6B3CE2D8882A}" type="slidenum">
              <a:rPr lang="en-US" smtClean="0">
                <a:solidFill>
                  <a:prstClr val="white"/>
                </a:solidFill>
              </a:rPr>
              <a:pPr algn="r"/>
              <a:t>‹#›</a:t>
            </a:fld>
            <a:endParaRPr lang="en-US" dirty="0">
              <a:solidFill>
                <a:prstClr val="white"/>
              </a:solidFill>
            </a:endParaRPr>
          </a:p>
        </p:txBody>
      </p:sp>
    </p:spTree>
    <p:extLst>
      <p:ext uri="{BB962C8B-B14F-4D97-AF65-F5344CB8AC3E}">
        <p14:creationId xmlns:p14="http://schemas.microsoft.com/office/powerpoint/2010/main" val="43507140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777240"/>
            <a:ext cx="10515600" cy="1051560"/>
          </a:xfrm>
        </p:spPr>
        <p:txBody>
          <a:bodyPr anchor="t">
            <a:normAutofit/>
          </a:bodyPr>
          <a:lstStyle>
            <a:lvl1pPr>
              <a:defRPr sz="3200" b="0">
                <a:solidFill>
                  <a:srgbClr val="503278"/>
                </a:solidFill>
                <a:latin typeface="+mj-lt"/>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lvl1pPr>
              <a:defRPr sz="1800">
                <a:solidFill>
                  <a:schemeClr val="tx1"/>
                </a:solidFill>
                <a:latin typeface="+mn-lt"/>
                <a:cs typeface="Arial" panose="020B0604020202020204" pitchFamily="34" charset="0"/>
              </a:defRPr>
            </a:lvl1pPr>
            <a:lvl2pPr>
              <a:defRPr sz="1800">
                <a:solidFill>
                  <a:schemeClr val="tx1"/>
                </a:solidFill>
                <a:latin typeface="+mn-lt"/>
                <a:cs typeface="Arial" panose="020B0604020202020204" pitchFamily="34" charset="0"/>
              </a:defRPr>
            </a:lvl2pPr>
            <a:lvl3pPr>
              <a:defRPr sz="1800">
                <a:solidFill>
                  <a:schemeClr val="tx1"/>
                </a:solidFill>
                <a:latin typeface="+mn-lt"/>
                <a:cs typeface="Arial" panose="020B0604020202020204" pitchFamily="34" charset="0"/>
              </a:defRPr>
            </a:lvl3pPr>
            <a:lvl4pPr>
              <a:defRPr sz="1800">
                <a:solidFill>
                  <a:schemeClr val="tx1"/>
                </a:solidFill>
                <a:latin typeface="+mn-lt"/>
                <a:cs typeface="Arial" panose="020B0604020202020204" pitchFamily="34" charset="0"/>
              </a:defRPr>
            </a:lvl4pPr>
            <a:lvl5pPr>
              <a:defRPr sz="1800">
                <a:solidFill>
                  <a:schemeClr val="tx1"/>
                </a:solidFill>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lvl1pPr>
              <a:defRPr sz="1800">
                <a:solidFill>
                  <a:schemeClr val="tx1"/>
                </a:solidFill>
                <a:latin typeface="Arial" panose="020B0604020202020204" pitchFamily="34" charset="0"/>
                <a:cs typeface="Arial" panose="020B0604020202020204" pitchFamily="34" charset="0"/>
              </a:defRPr>
            </a:lvl1pPr>
            <a:lvl2pPr>
              <a:defRPr sz="1800">
                <a:solidFill>
                  <a:schemeClr val="tx1"/>
                </a:solidFill>
                <a:latin typeface="Arial" panose="020B0604020202020204" pitchFamily="34" charset="0"/>
                <a:cs typeface="Arial" panose="020B0604020202020204" pitchFamily="34" charset="0"/>
              </a:defRPr>
            </a:lvl2pPr>
            <a:lvl3pPr>
              <a:defRPr sz="1800">
                <a:solidFill>
                  <a:schemeClr val="tx1"/>
                </a:solidFill>
                <a:latin typeface="Arial" panose="020B0604020202020204" pitchFamily="34" charset="0"/>
                <a:cs typeface="Arial" panose="020B0604020202020204" pitchFamily="34" charset="0"/>
              </a:defRPr>
            </a:lvl3pPr>
            <a:lvl4pPr>
              <a:defRPr sz="1800">
                <a:solidFill>
                  <a:schemeClr val="tx1"/>
                </a:solidFill>
                <a:latin typeface="Arial" panose="020B0604020202020204" pitchFamily="34" charset="0"/>
                <a:cs typeface="Arial" panose="020B0604020202020204" pitchFamily="34" charset="0"/>
              </a:defRPr>
            </a:lvl4pPr>
            <a:lvl5pPr>
              <a:defRPr sz="18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9" name="Rectangle 8"/>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10" name="Picture 9"/>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1" name="Date Placeholder 14"/>
          <p:cNvSpPr>
            <a:spLocks noGrp="1"/>
          </p:cNvSpPr>
          <p:nvPr>
            <p:ph type="dt" sz="half" idx="10"/>
          </p:nvPr>
        </p:nvSpPr>
        <p:spPr>
          <a:xfrm>
            <a:off x="228600" y="155448"/>
            <a:ext cx="2743200" cy="338328"/>
          </a:xfrm>
        </p:spPr>
        <p:txBody>
          <a:bodyPr/>
          <a:lstStyle>
            <a:lvl1pPr>
              <a:defRPr sz="1600">
                <a:solidFill>
                  <a:schemeClr val="bg1"/>
                </a:solidFill>
              </a:defRPr>
            </a:lvl1pPr>
          </a:lstStyle>
          <a:p>
            <a:fld id="{0ADFB212-70F5-4D25-9FF1-E19D928F6E46}" type="datetime1">
              <a:rPr lang="en-US" smtClean="0">
                <a:solidFill>
                  <a:prstClr val="white"/>
                </a:solidFill>
              </a:rPr>
              <a:t>5/28/2018</a:t>
            </a:fld>
            <a:endParaRPr lang="en-US" dirty="0">
              <a:solidFill>
                <a:prstClr val="white"/>
              </a:solidFill>
            </a:endParaRPr>
          </a:p>
        </p:txBody>
      </p:sp>
      <p:sp>
        <p:nvSpPr>
          <p:cNvPr id="13" name="TextBox 12"/>
          <p:cNvSpPr txBox="1"/>
          <p:nvPr userDrawn="1"/>
        </p:nvSpPr>
        <p:spPr>
          <a:xfrm>
            <a:off x="10438544" y="150268"/>
            <a:ext cx="1571946" cy="369332"/>
          </a:xfrm>
          <a:prstGeom prst="rect">
            <a:avLst/>
          </a:prstGeom>
          <a:noFill/>
        </p:spPr>
        <p:txBody>
          <a:bodyPr wrap="square" rtlCol="0">
            <a:spAutoFit/>
          </a:bodyPr>
          <a:lstStyle/>
          <a:p>
            <a:pPr algn="r"/>
            <a:fld id="{BCE9ADF6-6342-443D-8A6E-6608A8547094}" type="slidenum">
              <a:rPr lang="en-US" smtClean="0">
                <a:solidFill>
                  <a:prstClr val="white"/>
                </a:solidFill>
              </a:rPr>
              <a:pPr algn="r"/>
              <a:t>‹#›</a:t>
            </a:fld>
            <a:endParaRPr lang="en-US" dirty="0">
              <a:solidFill>
                <a:prstClr val="white"/>
              </a:solidFill>
            </a:endParaRPr>
          </a:p>
        </p:txBody>
      </p:sp>
    </p:spTree>
    <p:extLst>
      <p:ext uri="{BB962C8B-B14F-4D97-AF65-F5344CB8AC3E}">
        <p14:creationId xmlns:p14="http://schemas.microsoft.com/office/powerpoint/2010/main" val="976381486"/>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777240"/>
            <a:ext cx="10515600" cy="1051560"/>
          </a:xfrm>
        </p:spPr>
        <p:txBody>
          <a:bodyPr anchor="t">
            <a:normAutofit/>
          </a:bodyPr>
          <a:lstStyle>
            <a:lvl1pPr>
              <a:defRPr sz="3200" b="0">
                <a:solidFill>
                  <a:srgbClr val="503278"/>
                </a:solidFill>
                <a:latin typeface="+mj-lt"/>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200" b="1">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lvl1pPr>
              <a:defRPr sz="2200">
                <a:solidFill>
                  <a:schemeClr val="tx1"/>
                </a:solidFill>
                <a:latin typeface="Arial" panose="020B0604020202020204" pitchFamily="34" charset="0"/>
                <a:cs typeface="Arial" panose="020B0604020202020204" pitchFamily="34" charset="0"/>
              </a:defRPr>
            </a:lvl1pPr>
            <a:lvl2pPr>
              <a:defRPr sz="2200">
                <a:solidFill>
                  <a:schemeClr val="tx1"/>
                </a:solidFill>
                <a:latin typeface="Arial" panose="020B0604020202020204" pitchFamily="34" charset="0"/>
                <a:cs typeface="Arial" panose="020B0604020202020204" pitchFamily="34" charset="0"/>
              </a:defRPr>
            </a:lvl2pPr>
            <a:lvl3pPr>
              <a:defRPr sz="2200">
                <a:solidFill>
                  <a:schemeClr val="tx1"/>
                </a:solidFill>
                <a:latin typeface="Arial" panose="020B0604020202020204" pitchFamily="34" charset="0"/>
                <a:cs typeface="Arial" panose="020B0604020202020204" pitchFamily="34" charset="0"/>
              </a:defRPr>
            </a:lvl3pPr>
            <a:lvl4pPr>
              <a:defRPr sz="2200">
                <a:solidFill>
                  <a:schemeClr val="tx1"/>
                </a:solidFill>
                <a:latin typeface="Arial" panose="020B0604020202020204" pitchFamily="34" charset="0"/>
                <a:cs typeface="Arial" panose="020B0604020202020204" pitchFamily="34" charset="0"/>
              </a:defRPr>
            </a:lvl4pPr>
            <a:lvl5pPr>
              <a:defRPr sz="22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200" b="1">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lvl1pPr>
              <a:defRPr sz="2200">
                <a:solidFill>
                  <a:schemeClr val="tx1"/>
                </a:solidFill>
                <a:latin typeface="Arial" panose="020B0604020202020204" pitchFamily="34" charset="0"/>
                <a:cs typeface="Arial" panose="020B0604020202020204" pitchFamily="34" charset="0"/>
              </a:defRPr>
            </a:lvl1pPr>
            <a:lvl2pPr>
              <a:defRPr sz="2200">
                <a:solidFill>
                  <a:schemeClr val="tx1"/>
                </a:solidFill>
                <a:latin typeface="Arial" panose="020B0604020202020204" pitchFamily="34" charset="0"/>
                <a:cs typeface="Arial" panose="020B0604020202020204" pitchFamily="34" charset="0"/>
              </a:defRPr>
            </a:lvl2pPr>
            <a:lvl3pPr>
              <a:defRPr sz="2200">
                <a:solidFill>
                  <a:schemeClr val="tx1"/>
                </a:solidFill>
                <a:latin typeface="Arial" panose="020B0604020202020204" pitchFamily="34" charset="0"/>
                <a:cs typeface="Arial" panose="020B0604020202020204" pitchFamily="34" charset="0"/>
              </a:defRPr>
            </a:lvl3pPr>
            <a:lvl4pPr>
              <a:defRPr sz="2200">
                <a:solidFill>
                  <a:schemeClr val="tx1"/>
                </a:solidFill>
                <a:latin typeface="Arial" panose="020B0604020202020204" pitchFamily="34" charset="0"/>
                <a:cs typeface="Arial" panose="020B0604020202020204" pitchFamily="34" charset="0"/>
              </a:defRPr>
            </a:lvl4pPr>
            <a:lvl5pPr>
              <a:defRPr sz="22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11" name="Rectangle 10"/>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12" name="Picture 11"/>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3" name="Date Placeholder 14"/>
          <p:cNvSpPr>
            <a:spLocks noGrp="1"/>
          </p:cNvSpPr>
          <p:nvPr>
            <p:ph type="dt" sz="half" idx="10"/>
          </p:nvPr>
        </p:nvSpPr>
        <p:spPr>
          <a:xfrm>
            <a:off x="228600" y="155448"/>
            <a:ext cx="2743200" cy="338328"/>
          </a:xfrm>
        </p:spPr>
        <p:txBody>
          <a:bodyPr/>
          <a:lstStyle>
            <a:lvl1pPr>
              <a:defRPr sz="1600">
                <a:solidFill>
                  <a:schemeClr val="bg1"/>
                </a:solidFill>
              </a:defRPr>
            </a:lvl1pPr>
          </a:lstStyle>
          <a:p>
            <a:fld id="{F15A8190-F8F3-43B2-97BC-5AF2314DD555}" type="datetime1">
              <a:rPr lang="en-US" smtClean="0">
                <a:solidFill>
                  <a:prstClr val="white"/>
                </a:solidFill>
              </a:rPr>
              <a:t>5/28/2018</a:t>
            </a:fld>
            <a:endParaRPr lang="en-US" dirty="0">
              <a:solidFill>
                <a:prstClr val="white"/>
              </a:solidFill>
            </a:endParaRPr>
          </a:p>
        </p:txBody>
      </p:sp>
      <p:sp>
        <p:nvSpPr>
          <p:cNvPr id="14" name="Slide Number Placeholder 16"/>
          <p:cNvSpPr>
            <a:spLocks noGrp="1"/>
          </p:cNvSpPr>
          <p:nvPr>
            <p:ph type="sldNum" sz="quarter" idx="12"/>
          </p:nvPr>
        </p:nvSpPr>
        <p:spPr>
          <a:xfrm>
            <a:off x="9070848" y="146304"/>
            <a:ext cx="3118104" cy="338328"/>
          </a:xfrm>
        </p:spPr>
        <p:txBody>
          <a:bodyPr/>
          <a:lstStyle>
            <a:lvl1pPr>
              <a:defRPr sz="1600">
                <a:solidFill>
                  <a:schemeClr val="bg1"/>
                </a:solidFill>
              </a:defRPr>
            </a:lvl1pPr>
          </a:lstStyle>
          <a:p>
            <a:fld id="{CCC229FA-BA79-4B40-91A2-65580036BAE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7873607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Picture 3"/>
          <p:cNvSpPr>
            <a:spLocks noChangeAspect="1" noChangeArrowheads="1"/>
          </p:cNvSpPr>
          <p:nvPr userDrawn="1"/>
        </p:nvSpPr>
        <p:spPr bwMode="auto">
          <a:xfrm>
            <a:off x="10160000" y="6353175"/>
            <a:ext cx="1954213"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defRPr/>
            </a:pPr>
            <a:endParaRPr lang="en-US" altLang="en-US" dirty="0">
              <a:solidFill>
                <a:prstClr val="black"/>
              </a:solidFill>
            </a:endParaRPr>
          </a:p>
        </p:txBody>
      </p:sp>
      <p:sp>
        <p:nvSpPr>
          <p:cNvPr id="8" name="Rectangle 7"/>
          <p:cNvSpPr/>
          <p:nvPr userDrawn="1"/>
        </p:nvSpPr>
        <p:spPr>
          <a:xfrm>
            <a:off x="0" y="155575"/>
            <a:ext cx="12192000" cy="390525"/>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2B800"/>
              </a:solidFill>
            </a:endParaRPr>
          </a:p>
        </p:txBody>
      </p:sp>
      <p:sp>
        <p:nvSpPr>
          <p:cNvPr id="9" name="Rectangle 8"/>
          <p:cNvSpPr/>
          <p:nvPr userDrawn="1"/>
        </p:nvSpPr>
        <p:spPr>
          <a:xfrm>
            <a:off x="0" y="0"/>
            <a:ext cx="12192000" cy="15557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dirty="0">
              <a:solidFill>
                <a:prstClr val="white"/>
              </a:solidFill>
            </a:endParaRPr>
          </a:p>
        </p:txBody>
      </p:sp>
      <p:sp>
        <p:nvSpPr>
          <p:cNvPr id="10" name="TextBox 9"/>
          <p:cNvSpPr txBox="1">
            <a:spLocks noChangeArrowheads="1"/>
          </p:cNvSpPr>
          <p:nvPr userDrawn="1"/>
        </p:nvSpPr>
        <p:spPr bwMode="auto">
          <a:xfrm>
            <a:off x="7831138" y="150813"/>
            <a:ext cx="42830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fontAlgn="base">
              <a:spcBef>
                <a:spcPct val="0"/>
              </a:spcBef>
              <a:spcAft>
                <a:spcPct val="0"/>
              </a:spcAft>
              <a:defRPr/>
            </a:pPr>
            <a:fld id="{2DC72344-9534-4E32-A4A0-3F8490EE2323}" type="slidenum">
              <a:rPr lang="en-US" altLang="en-US" sz="1600" smtClean="0">
                <a:solidFill>
                  <a:prstClr val="white"/>
                </a:solidFill>
                <a:cs typeface="Arial" panose="020B0604020202020204" pitchFamily="34" charset="0"/>
              </a:rPr>
              <a:pPr algn="r" fontAlgn="base">
                <a:spcBef>
                  <a:spcPct val="0"/>
                </a:spcBef>
                <a:spcAft>
                  <a:spcPct val="0"/>
                </a:spcAft>
                <a:defRPr/>
              </a:pPr>
              <a:t>‹#›</a:t>
            </a:fld>
            <a:endParaRPr lang="en-US" altLang="en-US" sz="1600" dirty="0">
              <a:solidFill>
                <a:prstClr val="white"/>
              </a:solidFill>
              <a:cs typeface="Arial" panose="020B0604020202020204" pitchFamily="34" charset="0"/>
            </a:endParaRPr>
          </a:p>
        </p:txBody>
      </p:sp>
      <p:sp>
        <p:nvSpPr>
          <p:cNvPr id="2" name="Title 1"/>
          <p:cNvSpPr>
            <a:spLocks noGrp="1"/>
          </p:cNvSpPr>
          <p:nvPr>
            <p:ph type="title"/>
          </p:nvPr>
        </p:nvSpPr>
        <p:spPr>
          <a:xfrm>
            <a:off x="839788" y="658368"/>
            <a:ext cx="10515600" cy="1004539"/>
          </a:xfrm>
        </p:spPr>
        <p:txBody>
          <a:bodyPr/>
          <a:lstStyle>
            <a:lvl1pPr>
              <a:defRPr b="0">
                <a:solidFill>
                  <a:srgbClr val="503278"/>
                </a:solidFill>
                <a:latin typeface="+mj-lt"/>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200" b="1">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lvl1pPr>
              <a:defRPr sz="2200">
                <a:solidFill>
                  <a:schemeClr val="tx1"/>
                </a:solidFill>
                <a:latin typeface="Arial" panose="020B0604020202020204" pitchFamily="34" charset="0"/>
                <a:cs typeface="Arial" panose="020B0604020202020204" pitchFamily="34" charset="0"/>
              </a:defRPr>
            </a:lvl1pPr>
            <a:lvl2pPr>
              <a:defRPr sz="2200">
                <a:solidFill>
                  <a:schemeClr val="tx1"/>
                </a:solidFill>
                <a:latin typeface="Arial" panose="020B0604020202020204" pitchFamily="34" charset="0"/>
                <a:cs typeface="Arial" panose="020B0604020202020204" pitchFamily="34" charset="0"/>
              </a:defRPr>
            </a:lvl2pPr>
            <a:lvl3pPr>
              <a:defRPr sz="2200">
                <a:solidFill>
                  <a:schemeClr val="tx1"/>
                </a:solidFill>
                <a:latin typeface="Arial" panose="020B0604020202020204" pitchFamily="34" charset="0"/>
                <a:cs typeface="Arial" panose="020B0604020202020204" pitchFamily="34" charset="0"/>
              </a:defRPr>
            </a:lvl3pPr>
            <a:lvl4pPr>
              <a:defRPr sz="2200">
                <a:solidFill>
                  <a:schemeClr val="tx1"/>
                </a:solidFill>
                <a:latin typeface="Arial" panose="020B0604020202020204" pitchFamily="34" charset="0"/>
                <a:cs typeface="Arial" panose="020B0604020202020204" pitchFamily="34" charset="0"/>
              </a:defRPr>
            </a:lvl4pPr>
            <a:lvl5pPr>
              <a:defRPr sz="22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200" b="1">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lvl1pPr>
              <a:defRPr sz="2200">
                <a:solidFill>
                  <a:schemeClr val="tx1"/>
                </a:solidFill>
                <a:latin typeface="Arial" panose="020B0604020202020204" pitchFamily="34" charset="0"/>
                <a:cs typeface="Arial" panose="020B0604020202020204" pitchFamily="34" charset="0"/>
              </a:defRPr>
            </a:lvl1pPr>
            <a:lvl2pPr>
              <a:defRPr sz="2200">
                <a:solidFill>
                  <a:schemeClr val="tx1"/>
                </a:solidFill>
                <a:latin typeface="Arial" panose="020B0604020202020204" pitchFamily="34" charset="0"/>
                <a:cs typeface="Arial" panose="020B0604020202020204" pitchFamily="34" charset="0"/>
              </a:defRPr>
            </a:lvl2pPr>
            <a:lvl3pPr>
              <a:defRPr sz="2200">
                <a:solidFill>
                  <a:schemeClr val="tx1"/>
                </a:solidFill>
                <a:latin typeface="Arial" panose="020B0604020202020204" pitchFamily="34" charset="0"/>
                <a:cs typeface="Arial" panose="020B0604020202020204" pitchFamily="34" charset="0"/>
              </a:defRPr>
            </a:lvl3pPr>
            <a:lvl4pPr>
              <a:defRPr sz="2200">
                <a:solidFill>
                  <a:schemeClr val="tx1"/>
                </a:solidFill>
                <a:latin typeface="Arial" panose="020B0604020202020204" pitchFamily="34" charset="0"/>
                <a:cs typeface="Arial" panose="020B0604020202020204" pitchFamily="34" charset="0"/>
              </a:defRPr>
            </a:lvl4pPr>
            <a:lvl5pPr>
              <a:defRPr sz="22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7"/>
          <p:cNvSpPr>
            <a:spLocks noGrp="1"/>
          </p:cNvSpPr>
          <p:nvPr>
            <p:ph type="ftr" sz="quarter" idx="10"/>
          </p:nvPr>
        </p:nvSpPr>
        <p:spPr/>
        <p:txBody>
          <a:bodyPr/>
          <a:lstStyle>
            <a:lvl1pPr>
              <a:defRPr/>
            </a:lvl1pPr>
          </a:lstStyle>
          <a:p>
            <a:pPr>
              <a:defRPr/>
            </a:pPr>
            <a:endParaRPr lang="en-US" dirty="0">
              <a:solidFill>
                <a:prstClr val="black">
                  <a:tint val="75000"/>
                </a:prstClr>
              </a:solidFill>
            </a:endParaRPr>
          </a:p>
        </p:txBody>
      </p:sp>
      <p:sp>
        <p:nvSpPr>
          <p:cNvPr id="12" name="Date Placeholder 3"/>
          <p:cNvSpPr>
            <a:spLocks noGrp="1"/>
          </p:cNvSpPr>
          <p:nvPr>
            <p:ph type="dt" sz="half" idx="11"/>
          </p:nvPr>
        </p:nvSpPr>
        <p:spPr>
          <a:xfrm>
            <a:off x="241300" y="150813"/>
            <a:ext cx="5486400" cy="363537"/>
          </a:xfrm>
          <a:prstGeom prst="rect">
            <a:avLst/>
          </a:prstGeom>
        </p:spPr>
        <p:txBody>
          <a:bodyPr tIns="0" bIns="0" anchor="ctr"/>
          <a:lstStyle>
            <a:lvl1pPr eaLnBrk="1" fontAlgn="auto" hangingPunct="1">
              <a:spcBef>
                <a:spcPts val="0"/>
              </a:spcBef>
              <a:spcAft>
                <a:spcPts val="0"/>
              </a:spcAft>
              <a:defRPr sz="1600">
                <a:solidFill>
                  <a:schemeClr val="bg1"/>
                </a:solidFill>
                <a:latin typeface="Arial" panose="020B0604020202020204" pitchFamily="34" charset="0"/>
                <a:cs typeface="Arial" panose="020B0604020202020204" pitchFamily="34" charset="0"/>
              </a:defRPr>
            </a:lvl1pPr>
          </a:lstStyle>
          <a:p>
            <a:pPr>
              <a:defRPr/>
            </a:pPr>
            <a:fld id="{F3FF6070-FB2E-495B-A819-F32E2FDDEB0D}" type="datetime4">
              <a:rPr lang="en-US">
                <a:solidFill>
                  <a:prstClr val="white"/>
                </a:solidFill>
              </a:rPr>
              <a:pPr>
                <a:defRPr/>
              </a:pPr>
              <a:t>May 28, 2018</a:t>
            </a:fld>
            <a:endParaRPr lang="en-CA" dirty="0">
              <a:solidFill>
                <a:prstClr val="white"/>
              </a:solidFill>
            </a:endParaRPr>
          </a:p>
        </p:txBody>
      </p:sp>
    </p:spTree>
    <p:extLst>
      <p:ext uri="{BB962C8B-B14F-4D97-AF65-F5344CB8AC3E}">
        <p14:creationId xmlns:p14="http://schemas.microsoft.com/office/powerpoint/2010/main" val="10172389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7" name="Rectangle 6"/>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8" name="Picture 7"/>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9" name="Title 1"/>
          <p:cNvSpPr>
            <a:spLocks noGrp="1"/>
          </p:cNvSpPr>
          <p:nvPr>
            <p:ph type="title" hasCustomPrompt="1"/>
          </p:nvPr>
        </p:nvSpPr>
        <p:spPr>
          <a:xfrm>
            <a:off x="838200" y="773192"/>
            <a:ext cx="10515600" cy="1052434"/>
          </a:xfrm>
        </p:spPr>
        <p:txBody>
          <a:bodyPr anchor="t">
            <a:normAutofit/>
          </a:bodyPr>
          <a:lstStyle>
            <a:lvl1pPr>
              <a:defRPr sz="3200" b="0">
                <a:solidFill>
                  <a:srgbClr val="503278"/>
                </a:solidFill>
                <a:latin typeface="+mj-lt"/>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10" name="Date Placeholder 14"/>
          <p:cNvSpPr>
            <a:spLocks noGrp="1"/>
          </p:cNvSpPr>
          <p:nvPr>
            <p:ph type="dt" sz="half" idx="10"/>
          </p:nvPr>
        </p:nvSpPr>
        <p:spPr>
          <a:xfrm>
            <a:off x="228600" y="155448"/>
            <a:ext cx="2743200" cy="338328"/>
          </a:xfrm>
        </p:spPr>
        <p:txBody>
          <a:bodyPr/>
          <a:lstStyle>
            <a:lvl1pPr>
              <a:defRPr sz="1600">
                <a:solidFill>
                  <a:schemeClr val="bg1"/>
                </a:solidFill>
              </a:defRPr>
            </a:lvl1pPr>
          </a:lstStyle>
          <a:p>
            <a:fld id="{CC9CE589-4358-4B9F-99BE-BFD9F2FBBF72}" type="datetime1">
              <a:rPr lang="en-US" smtClean="0">
                <a:solidFill>
                  <a:prstClr val="white"/>
                </a:solidFill>
              </a:rPr>
              <a:t>5/28/2018</a:t>
            </a:fld>
            <a:endParaRPr lang="en-US" dirty="0">
              <a:solidFill>
                <a:prstClr val="white"/>
              </a:solidFill>
            </a:endParaRPr>
          </a:p>
        </p:txBody>
      </p:sp>
      <p:sp>
        <p:nvSpPr>
          <p:cNvPr id="13" name="Slide Number Placeholder 16"/>
          <p:cNvSpPr>
            <a:spLocks noGrp="1"/>
          </p:cNvSpPr>
          <p:nvPr>
            <p:ph type="sldNum" sz="quarter" idx="12"/>
          </p:nvPr>
        </p:nvSpPr>
        <p:spPr>
          <a:xfrm>
            <a:off x="9070848" y="146304"/>
            <a:ext cx="3118104" cy="338328"/>
          </a:xfrm>
        </p:spPr>
        <p:txBody>
          <a:bodyPr/>
          <a:lstStyle>
            <a:lvl1pPr>
              <a:defRPr sz="1600">
                <a:solidFill>
                  <a:schemeClr val="bg1"/>
                </a:solidFill>
              </a:defRPr>
            </a:lvl1pPr>
          </a:lstStyle>
          <a:p>
            <a:fld id="{CCC229FA-BA79-4B40-91A2-65580036BAE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5545820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6" name="Rectangle 5"/>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7" name="Picture 6"/>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8" name="Date Placeholder 14"/>
          <p:cNvSpPr>
            <a:spLocks noGrp="1"/>
          </p:cNvSpPr>
          <p:nvPr>
            <p:ph type="dt" sz="half" idx="10"/>
          </p:nvPr>
        </p:nvSpPr>
        <p:spPr>
          <a:xfrm>
            <a:off x="228600" y="155448"/>
            <a:ext cx="2743200" cy="338328"/>
          </a:xfrm>
        </p:spPr>
        <p:txBody>
          <a:bodyPr/>
          <a:lstStyle>
            <a:lvl1pPr>
              <a:defRPr sz="1600">
                <a:solidFill>
                  <a:schemeClr val="bg1"/>
                </a:solidFill>
              </a:defRPr>
            </a:lvl1pPr>
          </a:lstStyle>
          <a:p>
            <a:fld id="{C6B9BC63-413D-4DA7-9CDF-36E1602F516C}" type="datetime1">
              <a:rPr lang="en-US" smtClean="0">
                <a:solidFill>
                  <a:prstClr val="white"/>
                </a:solidFill>
              </a:rPr>
              <a:t>5/28/2018</a:t>
            </a:fld>
            <a:endParaRPr lang="en-US" dirty="0">
              <a:solidFill>
                <a:prstClr val="white"/>
              </a:solidFill>
            </a:endParaRPr>
          </a:p>
        </p:txBody>
      </p:sp>
      <p:sp>
        <p:nvSpPr>
          <p:cNvPr id="10" name="TextBox 9"/>
          <p:cNvSpPr txBox="1"/>
          <p:nvPr userDrawn="1"/>
        </p:nvSpPr>
        <p:spPr>
          <a:xfrm>
            <a:off x="10438544" y="150268"/>
            <a:ext cx="1571946" cy="369332"/>
          </a:xfrm>
          <a:prstGeom prst="rect">
            <a:avLst/>
          </a:prstGeom>
          <a:noFill/>
        </p:spPr>
        <p:txBody>
          <a:bodyPr wrap="square" rtlCol="0">
            <a:spAutoFit/>
          </a:bodyPr>
          <a:lstStyle/>
          <a:p>
            <a:pPr algn="r"/>
            <a:fld id="{BCE9ADF6-6342-443D-8A6E-6608A8547094}" type="slidenum">
              <a:rPr lang="en-US" smtClean="0">
                <a:solidFill>
                  <a:prstClr val="white"/>
                </a:solidFill>
              </a:rPr>
              <a:pPr algn="r"/>
              <a:t>‹#›</a:t>
            </a:fld>
            <a:endParaRPr lang="en-US" dirty="0">
              <a:solidFill>
                <a:prstClr val="white"/>
              </a:solidFill>
            </a:endParaRPr>
          </a:p>
        </p:txBody>
      </p:sp>
    </p:spTree>
    <p:extLst>
      <p:ext uri="{BB962C8B-B14F-4D97-AF65-F5344CB8AC3E}">
        <p14:creationId xmlns:p14="http://schemas.microsoft.com/office/powerpoint/2010/main" val="261116088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816864"/>
            <a:ext cx="3932237" cy="1240535"/>
          </a:xfrm>
        </p:spPr>
        <p:txBody>
          <a:bodyPr anchor="b"/>
          <a:lstStyle>
            <a:lvl1pPr>
              <a:defRPr sz="3200">
                <a:solidFill>
                  <a:srgbClr val="503278"/>
                </a:solidFill>
                <a:latin typeface="+mj-lt"/>
                <a:cs typeface="Arial" panose="020B0604020202020204" pitchFamily="34" charset="0"/>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3" name="Content Placeholder 2"/>
          <p:cNvSpPr>
            <a:spLocks noGrp="1"/>
          </p:cNvSpPr>
          <p:nvPr>
            <p:ph idx="1"/>
          </p:nvPr>
        </p:nvSpPr>
        <p:spPr>
          <a:xfrm>
            <a:off x="5183188" y="816865"/>
            <a:ext cx="6172200" cy="5044186"/>
          </a:xfrm>
          <a:prstGeom prst="rect">
            <a:avLst/>
          </a:prstGeom>
        </p:spPr>
        <p:txBody>
          <a:bodyPr/>
          <a:lstStyle>
            <a:lvl1pPr>
              <a:defRPr sz="2200">
                <a:solidFill>
                  <a:schemeClr val="tx1"/>
                </a:solidFill>
                <a:latin typeface="+mn-lt"/>
                <a:cs typeface="Arial" panose="020B0604020202020204" pitchFamily="34" charset="0"/>
              </a:defRPr>
            </a:lvl1pPr>
            <a:lvl2pPr>
              <a:defRPr sz="2200">
                <a:solidFill>
                  <a:schemeClr val="tx1"/>
                </a:solidFill>
                <a:latin typeface="+mn-lt"/>
                <a:cs typeface="Arial" panose="020B0604020202020204" pitchFamily="34" charset="0"/>
              </a:defRPr>
            </a:lvl2pPr>
            <a:lvl3pPr>
              <a:defRPr sz="2200">
                <a:solidFill>
                  <a:schemeClr val="tx1"/>
                </a:solidFill>
                <a:latin typeface="+mn-lt"/>
                <a:cs typeface="Arial" panose="020B0604020202020204" pitchFamily="34" charset="0"/>
              </a:defRPr>
            </a:lvl3pPr>
            <a:lvl4pPr>
              <a:defRPr sz="2200">
                <a:solidFill>
                  <a:schemeClr val="tx1"/>
                </a:solidFill>
                <a:latin typeface="+mn-lt"/>
                <a:cs typeface="Arial" panose="020B0604020202020204" pitchFamily="34" charset="0"/>
              </a:defRPr>
            </a:lvl4pPr>
            <a:lvl5pPr>
              <a:defRPr sz="2200">
                <a:solidFill>
                  <a:schemeClr val="tx1"/>
                </a:solidFill>
                <a:latin typeface="+mn-lt"/>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Rectangle 7"/>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9" name="Rectangle 8"/>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10" name="Picture 9"/>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1" name="Date Placeholder 14"/>
          <p:cNvSpPr>
            <a:spLocks noGrp="1"/>
          </p:cNvSpPr>
          <p:nvPr>
            <p:ph type="dt" sz="half" idx="10"/>
          </p:nvPr>
        </p:nvSpPr>
        <p:spPr>
          <a:xfrm>
            <a:off x="228600" y="155448"/>
            <a:ext cx="2743200" cy="338328"/>
          </a:xfrm>
        </p:spPr>
        <p:txBody>
          <a:bodyPr/>
          <a:lstStyle>
            <a:lvl1pPr>
              <a:defRPr sz="1600">
                <a:solidFill>
                  <a:schemeClr val="bg1"/>
                </a:solidFill>
              </a:defRPr>
            </a:lvl1pPr>
          </a:lstStyle>
          <a:p>
            <a:fld id="{AD99337F-B255-484E-AB84-B788CB29FAE2}" type="datetime1">
              <a:rPr lang="en-US" smtClean="0">
                <a:solidFill>
                  <a:prstClr val="white"/>
                </a:solidFill>
              </a:rPr>
              <a:t>5/28/2018</a:t>
            </a:fld>
            <a:endParaRPr lang="en-US" dirty="0">
              <a:solidFill>
                <a:prstClr val="white"/>
              </a:solidFill>
            </a:endParaRPr>
          </a:p>
        </p:txBody>
      </p:sp>
      <p:sp>
        <p:nvSpPr>
          <p:cNvPr id="12" name="Slide Number Placeholder 16"/>
          <p:cNvSpPr>
            <a:spLocks noGrp="1"/>
          </p:cNvSpPr>
          <p:nvPr>
            <p:ph type="sldNum" sz="quarter" idx="12"/>
          </p:nvPr>
        </p:nvSpPr>
        <p:spPr>
          <a:xfrm>
            <a:off x="9070848" y="146304"/>
            <a:ext cx="3118104" cy="338328"/>
          </a:xfrm>
        </p:spPr>
        <p:txBody>
          <a:bodyPr/>
          <a:lstStyle>
            <a:lvl1pPr>
              <a:defRPr sz="1600">
                <a:solidFill>
                  <a:schemeClr val="bg1"/>
                </a:solidFill>
              </a:defRPr>
            </a:lvl1pPr>
          </a:lstStyle>
          <a:p>
            <a:fld id="{CCC229FA-BA79-4B40-91A2-65580036BAE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9264337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701836"/>
            <a:ext cx="3932237" cy="1355563"/>
          </a:xfrm>
        </p:spPr>
        <p:txBody>
          <a:bodyPr anchor="b">
            <a:normAutofit/>
          </a:bodyPr>
          <a:lstStyle>
            <a:lvl1pPr>
              <a:defRPr sz="3200">
                <a:solidFill>
                  <a:srgbClr val="503278"/>
                </a:solidFill>
                <a:latin typeface="+mj-lt"/>
                <a:cs typeface="Arial" panose="020B0604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701837"/>
            <a:ext cx="6172200" cy="515921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2200">
                <a:solidFill>
                  <a:schemeClr val="tx1"/>
                </a:solidFill>
                <a:latin typeface="+mn-lt"/>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Rectangle 7"/>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9" name="Rectangle 8"/>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10" name="Picture 9"/>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1" name="Date Placeholder 14"/>
          <p:cNvSpPr>
            <a:spLocks noGrp="1"/>
          </p:cNvSpPr>
          <p:nvPr>
            <p:ph type="dt" sz="half" idx="10"/>
          </p:nvPr>
        </p:nvSpPr>
        <p:spPr>
          <a:xfrm>
            <a:off x="228600" y="155448"/>
            <a:ext cx="2743200" cy="338328"/>
          </a:xfrm>
        </p:spPr>
        <p:txBody>
          <a:bodyPr/>
          <a:lstStyle>
            <a:lvl1pPr>
              <a:defRPr sz="1600">
                <a:solidFill>
                  <a:schemeClr val="bg1"/>
                </a:solidFill>
              </a:defRPr>
            </a:lvl1pPr>
          </a:lstStyle>
          <a:p>
            <a:fld id="{B06CF025-534C-4537-A12D-86F6D9058A0B}" type="datetime1">
              <a:rPr lang="en-US" smtClean="0">
                <a:solidFill>
                  <a:prstClr val="white"/>
                </a:solidFill>
              </a:rPr>
              <a:t>5/28/2018</a:t>
            </a:fld>
            <a:endParaRPr lang="en-US" dirty="0">
              <a:solidFill>
                <a:prstClr val="white"/>
              </a:solidFill>
            </a:endParaRPr>
          </a:p>
        </p:txBody>
      </p:sp>
      <p:sp>
        <p:nvSpPr>
          <p:cNvPr id="12" name="Slide Number Placeholder 16"/>
          <p:cNvSpPr>
            <a:spLocks noGrp="1"/>
          </p:cNvSpPr>
          <p:nvPr>
            <p:ph type="sldNum" sz="quarter" idx="12"/>
          </p:nvPr>
        </p:nvSpPr>
        <p:spPr>
          <a:xfrm>
            <a:off x="9070848" y="146304"/>
            <a:ext cx="3118104" cy="338328"/>
          </a:xfrm>
        </p:spPr>
        <p:txBody>
          <a:bodyPr/>
          <a:lstStyle>
            <a:lvl1pPr>
              <a:defRPr sz="1600">
                <a:solidFill>
                  <a:schemeClr val="bg1"/>
                </a:solidFill>
              </a:defRPr>
            </a:lvl1pPr>
          </a:lstStyle>
          <a:p>
            <a:fld id="{CCC229FA-BA79-4B40-91A2-65580036BAE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84352853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LastSlide">
    <p:spTree>
      <p:nvGrpSpPr>
        <p:cNvPr id="1" name=""/>
        <p:cNvGrpSpPr/>
        <p:nvPr/>
      </p:nvGrpSpPr>
      <p:grpSpPr>
        <a:xfrm>
          <a:off x="0" y="0"/>
          <a:ext cx="0" cy="0"/>
          <a:chOff x="0" y="0"/>
          <a:chExt cx="0" cy="0"/>
        </a:xfrm>
      </p:grpSpPr>
      <p:sp>
        <p:nvSpPr>
          <p:cNvPr id="6" name="Rectangle 5"/>
          <p:cNvSpPr/>
          <p:nvPr userDrawn="1"/>
        </p:nvSpPr>
        <p:spPr>
          <a:xfrm>
            <a:off x="0" y="5670940"/>
            <a:ext cx="12192000" cy="1198605"/>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Rectangle 6"/>
          <p:cNvSpPr/>
          <p:nvPr userDrawn="1"/>
        </p:nvSpPr>
        <p:spPr>
          <a:xfrm>
            <a:off x="0" y="5545570"/>
            <a:ext cx="12192000" cy="125370"/>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81946" y="6338276"/>
            <a:ext cx="1729442" cy="440281"/>
          </a:xfrm>
          <a:prstGeom prst="rect">
            <a:avLst/>
          </a:prstGeom>
        </p:spPr>
      </p:pic>
      <p:sp>
        <p:nvSpPr>
          <p:cNvPr id="12" name="Text Placeholder 11"/>
          <p:cNvSpPr>
            <a:spLocks noGrp="1"/>
          </p:cNvSpPr>
          <p:nvPr>
            <p:ph type="body" sz="quarter" idx="10" hasCustomPrompt="1"/>
          </p:nvPr>
        </p:nvSpPr>
        <p:spPr>
          <a:xfrm>
            <a:off x="611911" y="982076"/>
            <a:ext cx="7045325" cy="511175"/>
          </a:xfrm>
          <a:prstGeom prst="rect">
            <a:avLst/>
          </a:prstGeom>
        </p:spPr>
        <p:txBody>
          <a:bodyPr/>
          <a:lstStyle>
            <a:lvl1pPr marL="0" indent="0">
              <a:buNone/>
              <a:defRPr sz="3200" b="1" baseline="0"/>
            </a:lvl1pPr>
          </a:lstStyle>
          <a:p>
            <a:pPr lvl="0"/>
            <a:r>
              <a:rPr lang="en-US" dirty="0"/>
              <a:t>Contact Person Information Here</a:t>
            </a:r>
          </a:p>
        </p:txBody>
      </p:sp>
      <p:sp>
        <p:nvSpPr>
          <p:cNvPr id="3" name="Text Placeholder 2"/>
          <p:cNvSpPr>
            <a:spLocks noGrp="1"/>
          </p:cNvSpPr>
          <p:nvPr>
            <p:ph type="body" sz="quarter" idx="11" hasCustomPrompt="1"/>
          </p:nvPr>
        </p:nvSpPr>
        <p:spPr>
          <a:xfrm>
            <a:off x="611911" y="1905000"/>
            <a:ext cx="2887193" cy="473609"/>
          </a:xfrm>
          <a:prstGeom prst="rect">
            <a:avLst/>
          </a:prstGeom>
        </p:spPr>
        <p:txBody>
          <a:bodyPr/>
          <a:lstStyle>
            <a:lvl1pPr marL="0" indent="0">
              <a:buNone/>
              <a:defRPr sz="2400" b="1" i="1" baseline="0">
                <a:solidFill>
                  <a:schemeClr val="tx1"/>
                </a:solidFill>
              </a:defRPr>
            </a:lvl1pPr>
          </a:lstStyle>
          <a:p>
            <a:pPr lvl="0"/>
            <a:r>
              <a:rPr lang="en-US" dirty="0"/>
              <a:t>Contact Us:</a:t>
            </a:r>
          </a:p>
        </p:txBody>
      </p:sp>
      <p:sp>
        <p:nvSpPr>
          <p:cNvPr id="5" name="Text Placeholder 4"/>
          <p:cNvSpPr>
            <a:spLocks noGrp="1"/>
          </p:cNvSpPr>
          <p:nvPr>
            <p:ph type="body" sz="quarter" idx="12" hasCustomPrompt="1"/>
          </p:nvPr>
        </p:nvSpPr>
        <p:spPr>
          <a:xfrm>
            <a:off x="611911" y="2406183"/>
            <a:ext cx="3132137" cy="768350"/>
          </a:xfrm>
          <a:prstGeom prst="rect">
            <a:avLst/>
          </a:prstGeom>
        </p:spPr>
        <p:txBody>
          <a:bodyPr/>
          <a:lstStyle>
            <a:lvl1pPr marL="0" indent="0">
              <a:buNone/>
              <a:defRPr sz="2400" baseline="0">
                <a:solidFill>
                  <a:srgbClr val="503278"/>
                </a:solidFill>
              </a:defRPr>
            </a:lvl1pPr>
          </a:lstStyle>
          <a:p>
            <a:pPr lvl="0"/>
            <a:r>
              <a:rPr lang="en-US" dirty="0"/>
              <a:t>Email Address(</a:t>
            </a:r>
            <a:r>
              <a:rPr lang="en-US" dirty="0" err="1"/>
              <a:t>es</a:t>
            </a:r>
            <a:r>
              <a:rPr lang="en-US" dirty="0"/>
              <a:t>)</a:t>
            </a:r>
          </a:p>
        </p:txBody>
      </p:sp>
    </p:spTree>
    <p:extLst>
      <p:ext uri="{BB962C8B-B14F-4D97-AF65-F5344CB8AC3E}">
        <p14:creationId xmlns:p14="http://schemas.microsoft.com/office/powerpoint/2010/main" val="2877822115"/>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736135F-6056-44C7-BA3D-A778D0E102E4}" type="datetime1">
              <a:rPr lang="en-US" smtClean="0"/>
              <a:t>5/28/2018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Rectangle 9"/>
          <p:cNvSpPr/>
          <p:nvPr userDrawn="1"/>
        </p:nvSpPr>
        <p:spPr>
          <a:xfrm>
            <a:off x="0" y="5670940"/>
            <a:ext cx="12192000" cy="1198605"/>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5545570"/>
            <a:ext cx="12192000" cy="125370"/>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8545" y="177110"/>
            <a:ext cx="4370762" cy="746047"/>
          </a:xfrm>
          <a:prstGeom prst="rect">
            <a:avLst/>
          </a:prstGeom>
        </p:spPr>
      </p:pic>
      <p:sp>
        <p:nvSpPr>
          <p:cNvPr id="13" name="Text Placeholder 5"/>
          <p:cNvSpPr>
            <a:spLocks noGrp="1"/>
          </p:cNvSpPr>
          <p:nvPr>
            <p:ph type="body" sz="quarter" idx="14" hasCustomPrompt="1"/>
          </p:nvPr>
        </p:nvSpPr>
        <p:spPr>
          <a:xfrm>
            <a:off x="657225" y="1828800"/>
            <a:ext cx="6415088" cy="561975"/>
          </a:xfrm>
          <a:prstGeom prst="rect">
            <a:avLst/>
          </a:prstGeom>
        </p:spPr>
        <p:txBody>
          <a:bodyPr/>
          <a:lstStyle>
            <a:lvl1pPr marL="0" indent="0">
              <a:buNone/>
              <a:defRPr sz="3200" b="1" baseline="0">
                <a:solidFill>
                  <a:srgbClr val="503278"/>
                </a:solidFill>
                <a:latin typeface="Arial" panose="020B0604020202020204" pitchFamily="34" charset="0"/>
                <a:cs typeface="Arial" panose="020B0604020202020204" pitchFamily="34" charset="0"/>
              </a:defRPr>
            </a:lvl1pPr>
          </a:lstStyle>
          <a:p>
            <a:pPr lvl="0"/>
            <a:r>
              <a:rPr lang="en-US" sz="3200" dirty="0">
                <a:latin typeface="Arial" panose="020B0604020202020204" pitchFamily="34" charset="0"/>
                <a:cs typeface="Arial" panose="020B0604020202020204" pitchFamily="34" charset="0"/>
              </a:rPr>
              <a:t>Insert Title Here</a:t>
            </a:r>
            <a:endParaRPr lang="en-US" dirty="0"/>
          </a:p>
        </p:txBody>
      </p:sp>
      <p:sp>
        <p:nvSpPr>
          <p:cNvPr id="14" name="Text Placeholder 7"/>
          <p:cNvSpPr>
            <a:spLocks noGrp="1"/>
          </p:cNvSpPr>
          <p:nvPr>
            <p:ph type="body" sz="quarter" idx="15" hasCustomPrompt="1"/>
          </p:nvPr>
        </p:nvSpPr>
        <p:spPr>
          <a:xfrm>
            <a:off x="657225" y="2566988"/>
            <a:ext cx="4751388" cy="1498600"/>
          </a:xfrm>
          <a:prstGeom prst="rect">
            <a:avLst/>
          </a:prstGeom>
        </p:spPr>
        <p:txBody>
          <a:bodyPr/>
          <a:lstStyle>
            <a:lvl1pPr marL="0" indent="0">
              <a:buNone/>
              <a:defRPr sz="1800" baseline="0">
                <a:solidFill>
                  <a:srgbClr val="6F5091"/>
                </a:solidFill>
                <a:latin typeface="Arial" panose="020B0604020202020204" pitchFamily="34" charset="0"/>
                <a:cs typeface="Arial" panose="020B0604020202020204" pitchFamily="34" charset="0"/>
              </a:defRPr>
            </a:lvl1pPr>
          </a:lstStyle>
          <a:p>
            <a:pPr lvl="0"/>
            <a:r>
              <a:rPr lang="en-US" sz="1800" dirty="0">
                <a:latin typeface="Arial" panose="020B0604020202020204" pitchFamily="34" charset="0"/>
                <a:cs typeface="Arial" panose="020B0604020202020204" pitchFamily="34" charset="0"/>
              </a:rPr>
              <a:t>Insert subtitle(s) here</a:t>
            </a:r>
            <a:endParaRPr lang="en-US" dirty="0"/>
          </a:p>
        </p:txBody>
      </p:sp>
      <p:sp>
        <p:nvSpPr>
          <p:cNvPr id="15" name="Text Placeholder 5"/>
          <p:cNvSpPr>
            <a:spLocks noGrp="1"/>
          </p:cNvSpPr>
          <p:nvPr>
            <p:ph type="body" sz="quarter" idx="13" hasCustomPrompt="1"/>
          </p:nvPr>
        </p:nvSpPr>
        <p:spPr>
          <a:xfrm>
            <a:off x="208545" y="6084115"/>
            <a:ext cx="2072529" cy="419100"/>
          </a:xfrm>
          <a:prstGeom prst="rect">
            <a:avLst/>
          </a:prstGeom>
        </p:spPr>
        <p:txBody>
          <a:bodyPr/>
          <a:lstStyle>
            <a:lvl1pPr marL="0" indent="0">
              <a:buNone/>
              <a:defRPr sz="1800">
                <a:solidFill>
                  <a:schemeClr val="bg1"/>
                </a:solidFill>
                <a:latin typeface="Arial" panose="020B0604020202020204" pitchFamily="34" charset="0"/>
                <a:cs typeface="Arial" panose="020B0604020202020204" pitchFamily="34" charset="0"/>
              </a:defRPr>
            </a:lvl1pPr>
          </a:lstStyle>
          <a:p>
            <a:pPr lvl="0"/>
            <a:r>
              <a:rPr lang="en-US" sz="1800" dirty="0">
                <a:latin typeface="Arial" panose="020B0604020202020204" pitchFamily="34" charset="0"/>
                <a:cs typeface="Arial" panose="020B0604020202020204" pitchFamily="34" charset="0"/>
              </a:rPr>
              <a:t>Month Year Here</a:t>
            </a:r>
            <a:endParaRPr lang="en-US" dirty="0"/>
          </a:p>
        </p:txBody>
      </p:sp>
    </p:spTree>
    <p:extLst>
      <p:ext uri="{BB962C8B-B14F-4D97-AF65-F5344CB8AC3E}">
        <p14:creationId xmlns:p14="http://schemas.microsoft.com/office/powerpoint/2010/main" val="26027216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773192"/>
            <a:ext cx="10515600" cy="1052434"/>
          </a:xfrm>
        </p:spPr>
        <p:txBody>
          <a:bodyPr anchor="t">
            <a:normAutofit/>
          </a:bodyPr>
          <a:lstStyle>
            <a:lvl1pPr>
              <a:defRPr sz="3200" b="0">
                <a:solidFill>
                  <a:srgbClr val="503278"/>
                </a:solidFill>
                <a:latin typeface="+mj-lt"/>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lvl1pPr>
              <a:defRPr sz="1800">
                <a:solidFill>
                  <a:schemeClr val="tx1"/>
                </a:solidFill>
                <a:latin typeface="+mn-lt"/>
                <a:cs typeface="Arial" panose="020B0604020202020204" pitchFamily="34" charset="0"/>
              </a:defRPr>
            </a:lvl1pPr>
            <a:lvl2pPr>
              <a:defRPr sz="1800">
                <a:solidFill>
                  <a:schemeClr val="tx1"/>
                </a:solidFill>
                <a:latin typeface="+mn-lt"/>
                <a:cs typeface="Arial" panose="020B0604020202020204" pitchFamily="34" charset="0"/>
              </a:defRPr>
            </a:lvl2pPr>
            <a:lvl3pPr>
              <a:defRPr sz="1800">
                <a:solidFill>
                  <a:schemeClr val="tx1"/>
                </a:solidFill>
                <a:latin typeface="+mn-lt"/>
                <a:cs typeface="Arial" panose="020B0604020202020204" pitchFamily="34" charset="0"/>
              </a:defRPr>
            </a:lvl3pPr>
            <a:lvl4pPr>
              <a:defRPr sz="1800">
                <a:solidFill>
                  <a:schemeClr val="tx1"/>
                </a:solidFill>
                <a:latin typeface="+mn-lt"/>
                <a:cs typeface="Arial" panose="020B0604020202020204" pitchFamily="34" charset="0"/>
              </a:defRPr>
            </a:lvl4pPr>
            <a:lvl5pPr>
              <a:defRPr sz="1800">
                <a:solidFill>
                  <a:schemeClr val="tx1"/>
                </a:solidFill>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8" name="Rectangle 7"/>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9" name="Picture 8"/>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1" name="TextBox 10"/>
          <p:cNvSpPr txBox="1"/>
          <p:nvPr userDrawn="1"/>
        </p:nvSpPr>
        <p:spPr>
          <a:xfrm>
            <a:off x="138792" y="166260"/>
            <a:ext cx="2121808" cy="369332"/>
          </a:xfrm>
          <a:prstGeom prst="rect">
            <a:avLst/>
          </a:prstGeom>
          <a:noFill/>
        </p:spPr>
        <p:txBody>
          <a:bodyPr wrap="square" rtlCol="0">
            <a:spAutoFit/>
          </a:bodyPr>
          <a:lstStyle/>
          <a:p>
            <a:r>
              <a:rPr lang="en-US" dirty="0">
                <a:solidFill>
                  <a:prstClr val="white"/>
                </a:solidFill>
              </a:rPr>
              <a:t>April 2018</a:t>
            </a:r>
          </a:p>
        </p:txBody>
      </p:sp>
      <p:sp>
        <p:nvSpPr>
          <p:cNvPr id="13" name="Slide Number Placeholder 16"/>
          <p:cNvSpPr>
            <a:spLocks noGrp="1"/>
          </p:cNvSpPr>
          <p:nvPr>
            <p:ph type="sldNum" sz="quarter" idx="12"/>
          </p:nvPr>
        </p:nvSpPr>
        <p:spPr>
          <a:xfrm>
            <a:off x="9070848" y="146304"/>
            <a:ext cx="3118104" cy="338328"/>
          </a:xfrm>
        </p:spPr>
        <p:txBody>
          <a:bodyPr/>
          <a:lstStyle>
            <a:lvl1pPr>
              <a:defRPr sz="1600">
                <a:solidFill>
                  <a:schemeClr val="bg1"/>
                </a:solidFill>
              </a:defRPr>
            </a:lvl1pPr>
          </a:lstStyle>
          <a:p>
            <a:fld id="{CCC229FA-BA79-4B40-91A2-65580036BAE7}" type="slidenum">
              <a:rPr lang="en-US" smtClean="0"/>
              <a:pPr/>
              <a:t>‹#›</a:t>
            </a:fld>
            <a:endParaRPr lang="en-US" dirty="0"/>
          </a:p>
        </p:txBody>
      </p:sp>
    </p:spTree>
    <p:extLst>
      <p:ext uri="{BB962C8B-B14F-4D97-AF65-F5344CB8AC3E}">
        <p14:creationId xmlns:p14="http://schemas.microsoft.com/office/powerpoint/2010/main" val="277724532"/>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8"/>
            <a:ext cx="10515600" cy="2852737"/>
          </a:xfrm>
        </p:spPr>
        <p:txBody>
          <a:bodyPr anchor="b"/>
          <a:lstStyle>
            <a:lvl1pPr>
              <a:defRPr sz="6000" b="0">
                <a:solidFill>
                  <a:srgbClr val="503278"/>
                </a:solidFill>
                <a:latin typeface="+mj-lt"/>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200">
                <a:solidFill>
                  <a:schemeClr val="bg1">
                    <a:lumMod val="50000"/>
                  </a:schemeClr>
                </a:solidFill>
                <a:latin typeface="+mn-lt"/>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8" name="Rectangle 7"/>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9" name="Rectangle 8"/>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10" name="Picture 9"/>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5" name="Date Placeholder 14"/>
          <p:cNvSpPr>
            <a:spLocks noGrp="1"/>
          </p:cNvSpPr>
          <p:nvPr>
            <p:ph type="dt" sz="half" idx="10"/>
          </p:nvPr>
        </p:nvSpPr>
        <p:spPr>
          <a:xfrm>
            <a:off x="228600" y="155448"/>
            <a:ext cx="2743200" cy="338328"/>
          </a:xfrm>
        </p:spPr>
        <p:txBody>
          <a:bodyPr/>
          <a:lstStyle>
            <a:lvl1pPr>
              <a:defRPr sz="1600">
                <a:solidFill>
                  <a:schemeClr val="bg1"/>
                </a:solidFill>
              </a:defRPr>
            </a:lvl1pPr>
          </a:lstStyle>
          <a:p>
            <a:fld id="{310B2C5B-7734-467E-BD51-A28A063F9044}" type="datetime1">
              <a:rPr lang="en-US" smtClean="0"/>
              <a:t>5/28/2018</a:t>
            </a:fld>
            <a:endParaRPr lang="en-US" dirty="0"/>
          </a:p>
        </p:txBody>
      </p:sp>
      <p:sp>
        <p:nvSpPr>
          <p:cNvPr id="16" name="Slide Number Placeholder 16"/>
          <p:cNvSpPr>
            <a:spLocks noGrp="1"/>
          </p:cNvSpPr>
          <p:nvPr>
            <p:ph type="sldNum" sz="quarter" idx="12"/>
          </p:nvPr>
        </p:nvSpPr>
        <p:spPr>
          <a:xfrm>
            <a:off x="9070848" y="146304"/>
            <a:ext cx="3118104" cy="338328"/>
          </a:xfrm>
        </p:spPr>
        <p:txBody>
          <a:bodyPr/>
          <a:lstStyle>
            <a:lvl1pPr>
              <a:defRPr sz="1600">
                <a:solidFill>
                  <a:schemeClr val="bg1"/>
                </a:solidFill>
              </a:defRPr>
            </a:lvl1pPr>
          </a:lstStyle>
          <a:p>
            <a:fld id="{CCC229FA-BA79-4B40-91A2-65580036BAE7}" type="slidenum">
              <a:rPr lang="en-US" smtClean="0"/>
              <a:pPr/>
              <a:t>‹#›</a:t>
            </a:fld>
            <a:endParaRPr lang="en-US" dirty="0"/>
          </a:p>
        </p:txBody>
      </p:sp>
    </p:spTree>
    <p:extLst>
      <p:ext uri="{BB962C8B-B14F-4D97-AF65-F5344CB8AC3E}">
        <p14:creationId xmlns:p14="http://schemas.microsoft.com/office/powerpoint/2010/main" val="2546176984"/>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777240"/>
            <a:ext cx="10515600" cy="1051560"/>
          </a:xfrm>
        </p:spPr>
        <p:txBody>
          <a:bodyPr anchor="t">
            <a:normAutofit/>
          </a:bodyPr>
          <a:lstStyle>
            <a:lvl1pPr>
              <a:defRPr sz="3200" b="0">
                <a:solidFill>
                  <a:srgbClr val="503278"/>
                </a:solidFill>
                <a:latin typeface="+mj-lt"/>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lvl1pPr>
              <a:defRPr sz="1800">
                <a:solidFill>
                  <a:schemeClr val="tx1"/>
                </a:solidFill>
                <a:latin typeface="+mn-lt"/>
                <a:cs typeface="Arial" panose="020B0604020202020204" pitchFamily="34" charset="0"/>
              </a:defRPr>
            </a:lvl1pPr>
            <a:lvl2pPr>
              <a:defRPr sz="1800">
                <a:solidFill>
                  <a:schemeClr val="tx1"/>
                </a:solidFill>
                <a:latin typeface="+mn-lt"/>
                <a:cs typeface="Arial" panose="020B0604020202020204" pitchFamily="34" charset="0"/>
              </a:defRPr>
            </a:lvl2pPr>
            <a:lvl3pPr>
              <a:defRPr sz="1800">
                <a:solidFill>
                  <a:schemeClr val="tx1"/>
                </a:solidFill>
                <a:latin typeface="+mn-lt"/>
                <a:cs typeface="Arial" panose="020B0604020202020204" pitchFamily="34" charset="0"/>
              </a:defRPr>
            </a:lvl3pPr>
            <a:lvl4pPr>
              <a:defRPr sz="1800">
                <a:solidFill>
                  <a:schemeClr val="tx1"/>
                </a:solidFill>
                <a:latin typeface="+mn-lt"/>
                <a:cs typeface="Arial" panose="020B0604020202020204" pitchFamily="34" charset="0"/>
              </a:defRPr>
            </a:lvl4pPr>
            <a:lvl5pPr>
              <a:defRPr sz="1800">
                <a:solidFill>
                  <a:schemeClr val="tx1"/>
                </a:solidFill>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lvl1pPr>
              <a:defRPr sz="1800">
                <a:solidFill>
                  <a:schemeClr val="tx1"/>
                </a:solidFill>
                <a:latin typeface="Arial" panose="020B0604020202020204" pitchFamily="34" charset="0"/>
                <a:cs typeface="Arial" panose="020B0604020202020204" pitchFamily="34" charset="0"/>
              </a:defRPr>
            </a:lvl1pPr>
            <a:lvl2pPr>
              <a:defRPr sz="1800">
                <a:solidFill>
                  <a:schemeClr val="tx1"/>
                </a:solidFill>
                <a:latin typeface="Arial" panose="020B0604020202020204" pitchFamily="34" charset="0"/>
                <a:cs typeface="Arial" panose="020B0604020202020204" pitchFamily="34" charset="0"/>
              </a:defRPr>
            </a:lvl2pPr>
            <a:lvl3pPr>
              <a:defRPr sz="1800">
                <a:solidFill>
                  <a:schemeClr val="tx1"/>
                </a:solidFill>
                <a:latin typeface="Arial" panose="020B0604020202020204" pitchFamily="34" charset="0"/>
                <a:cs typeface="Arial" panose="020B0604020202020204" pitchFamily="34" charset="0"/>
              </a:defRPr>
            </a:lvl3pPr>
            <a:lvl4pPr>
              <a:defRPr sz="1800">
                <a:solidFill>
                  <a:schemeClr val="tx1"/>
                </a:solidFill>
                <a:latin typeface="Arial" panose="020B0604020202020204" pitchFamily="34" charset="0"/>
                <a:cs typeface="Arial" panose="020B0604020202020204" pitchFamily="34" charset="0"/>
              </a:defRPr>
            </a:lvl4pPr>
            <a:lvl5pPr>
              <a:defRPr sz="18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9" name="Rectangle 8"/>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10" name="Picture 9"/>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1" name="Date Placeholder 14"/>
          <p:cNvSpPr>
            <a:spLocks noGrp="1"/>
          </p:cNvSpPr>
          <p:nvPr>
            <p:ph type="dt" sz="half" idx="10"/>
          </p:nvPr>
        </p:nvSpPr>
        <p:spPr>
          <a:xfrm>
            <a:off x="228600" y="155448"/>
            <a:ext cx="2743200" cy="338328"/>
          </a:xfrm>
        </p:spPr>
        <p:txBody>
          <a:bodyPr/>
          <a:lstStyle>
            <a:lvl1pPr>
              <a:defRPr sz="1600">
                <a:solidFill>
                  <a:schemeClr val="bg1"/>
                </a:solidFill>
              </a:defRPr>
            </a:lvl1pPr>
          </a:lstStyle>
          <a:p>
            <a:fld id="{AE225028-B215-4A67-A4F2-BC2C6764EB26}" type="datetime1">
              <a:rPr lang="en-US" smtClean="0"/>
              <a:t>5/28/2018</a:t>
            </a:fld>
            <a:endParaRPr lang="en-US" dirty="0"/>
          </a:p>
        </p:txBody>
      </p:sp>
      <p:sp>
        <p:nvSpPr>
          <p:cNvPr id="12" name="Slide Number Placeholder 16"/>
          <p:cNvSpPr>
            <a:spLocks noGrp="1"/>
          </p:cNvSpPr>
          <p:nvPr>
            <p:ph type="sldNum" sz="quarter" idx="12"/>
          </p:nvPr>
        </p:nvSpPr>
        <p:spPr>
          <a:xfrm>
            <a:off x="9070848" y="146304"/>
            <a:ext cx="3118104" cy="338328"/>
          </a:xfrm>
        </p:spPr>
        <p:txBody>
          <a:bodyPr/>
          <a:lstStyle>
            <a:lvl1pPr>
              <a:defRPr sz="1600">
                <a:solidFill>
                  <a:schemeClr val="bg1"/>
                </a:solidFill>
              </a:defRPr>
            </a:lvl1pPr>
          </a:lstStyle>
          <a:p>
            <a:fld id="{CCC229FA-BA79-4B40-91A2-65580036BAE7}" type="slidenum">
              <a:rPr lang="en-US" smtClean="0"/>
              <a:pPr/>
              <a:t>‹#›</a:t>
            </a:fld>
            <a:endParaRPr lang="en-US" dirty="0"/>
          </a:p>
        </p:txBody>
      </p:sp>
    </p:spTree>
    <p:extLst>
      <p:ext uri="{BB962C8B-B14F-4D97-AF65-F5344CB8AC3E}">
        <p14:creationId xmlns:p14="http://schemas.microsoft.com/office/powerpoint/2010/main" val="657964459"/>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777240"/>
            <a:ext cx="10515600" cy="1051560"/>
          </a:xfrm>
        </p:spPr>
        <p:txBody>
          <a:bodyPr anchor="t">
            <a:normAutofit/>
          </a:bodyPr>
          <a:lstStyle>
            <a:lvl1pPr>
              <a:defRPr sz="3200" b="0">
                <a:solidFill>
                  <a:srgbClr val="503278"/>
                </a:solidFill>
                <a:latin typeface="+mj-lt"/>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200" b="1">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lvl1pPr>
              <a:defRPr sz="2200">
                <a:solidFill>
                  <a:schemeClr val="tx1"/>
                </a:solidFill>
                <a:latin typeface="Arial" panose="020B0604020202020204" pitchFamily="34" charset="0"/>
                <a:cs typeface="Arial" panose="020B0604020202020204" pitchFamily="34" charset="0"/>
              </a:defRPr>
            </a:lvl1pPr>
            <a:lvl2pPr>
              <a:defRPr sz="2200">
                <a:solidFill>
                  <a:schemeClr val="tx1"/>
                </a:solidFill>
                <a:latin typeface="Arial" panose="020B0604020202020204" pitchFamily="34" charset="0"/>
                <a:cs typeface="Arial" panose="020B0604020202020204" pitchFamily="34" charset="0"/>
              </a:defRPr>
            </a:lvl2pPr>
            <a:lvl3pPr>
              <a:defRPr sz="2200">
                <a:solidFill>
                  <a:schemeClr val="tx1"/>
                </a:solidFill>
                <a:latin typeface="Arial" panose="020B0604020202020204" pitchFamily="34" charset="0"/>
                <a:cs typeface="Arial" panose="020B0604020202020204" pitchFamily="34" charset="0"/>
              </a:defRPr>
            </a:lvl3pPr>
            <a:lvl4pPr>
              <a:defRPr sz="2200">
                <a:solidFill>
                  <a:schemeClr val="tx1"/>
                </a:solidFill>
                <a:latin typeface="Arial" panose="020B0604020202020204" pitchFamily="34" charset="0"/>
                <a:cs typeface="Arial" panose="020B0604020202020204" pitchFamily="34" charset="0"/>
              </a:defRPr>
            </a:lvl4pPr>
            <a:lvl5pPr>
              <a:defRPr sz="22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200" b="1">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lvl1pPr>
              <a:defRPr sz="2200">
                <a:solidFill>
                  <a:schemeClr val="tx1"/>
                </a:solidFill>
                <a:latin typeface="Arial" panose="020B0604020202020204" pitchFamily="34" charset="0"/>
                <a:cs typeface="Arial" panose="020B0604020202020204" pitchFamily="34" charset="0"/>
              </a:defRPr>
            </a:lvl1pPr>
            <a:lvl2pPr>
              <a:defRPr sz="2200">
                <a:solidFill>
                  <a:schemeClr val="tx1"/>
                </a:solidFill>
                <a:latin typeface="Arial" panose="020B0604020202020204" pitchFamily="34" charset="0"/>
                <a:cs typeface="Arial" panose="020B0604020202020204" pitchFamily="34" charset="0"/>
              </a:defRPr>
            </a:lvl2pPr>
            <a:lvl3pPr>
              <a:defRPr sz="2200">
                <a:solidFill>
                  <a:schemeClr val="tx1"/>
                </a:solidFill>
                <a:latin typeface="Arial" panose="020B0604020202020204" pitchFamily="34" charset="0"/>
                <a:cs typeface="Arial" panose="020B0604020202020204" pitchFamily="34" charset="0"/>
              </a:defRPr>
            </a:lvl3pPr>
            <a:lvl4pPr>
              <a:defRPr sz="2200">
                <a:solidFill>
                  <a:schemeClr val="tx1"/>
                </a:solidFill>
                <a:latin typeface="Arial" panose="020B0604020202020204" pitchFamily="34" charset="0"/>
                <a:cs typeface="Arial" panose="020B0604020202020204" pitchFamily="34" charset="0"/>
              </a:defRPr>
            </a:lvl4pPr>
            <a:lvl5pPr>
              <a:defRPr sz="22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11" name="Rectangle 10"/>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12" name="Picture 11"/>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3" name="Date Placeholder 14"/>
          <p:cNvSpPr>
            <a:spLocks noGrp="1"/>
          </p:cNvSpPr>
          <p:nvPr>
            <p:ph type="dt" sz="half" idx="10"/>
          </p:nvPr>
        </p:nvSpPr>
        <p:spPr>
          <a:xfrm>
            <a:off x="228600" y="155448"/>
            <a:ext cx="2743200" cy="338328"/>
          </a:xfrm>
        </p:spPr>
        <p:txBody>
          <a:bodyPr/>
          <a:lstStyle>
            <a:lvl1pPr>
              <a:defRPr sz="1600">
                <a:solidFill>
                  <a:schemeClr val="bg1"/>
                </a:solidFill>
              </a:defRPr>
            </a:lvl1pPr>
          </a:lstStyle>
          <a:p>
            <a:fld id="{C23BB76E-CBBD-4FF3-95E7-A689E53806A3}" type="datetime1">
              <a:rPr lang="en-US" smtClean="0"/>
              <a:t>5/28/2018</a:t>
            </a:fld>
            <a:endParaRPr lang="en-US" dirty="0"/>
          </a:p>
        </p:txBody>
      </p:sp>
      <p:sp>
        <p:nvSpPr>
          <p:cNvPr id="14" name="Slide Number Placeholder 16"/>
          <p:cNvSpPr>
            <a:spLocks noGrp="1"/>
          </p:cNvSpPr>
          <p:nvPr>
            <p:ph type="sldNum" sz="quarter" idx="12"/>
          </p:nvPr>
        </p:nvSpPr>
        <p:spPr>
          <a:xfrm>
            <a:off x="9070848" y="146304"/>
            <a:ext cx="3118104" cy="338328"/>
          </a:xfrm>
        </p:spPr>
        <p:txBody>
          <a:bodyPr/>
          <a:lstStyle>
            <a:lvl1pPr>
              <a:defRPr sz="1600">
                <a:solidFill>
                  <a:schemeClr val="bg1"/>
                </a:solidFill>
              </a:defRPr>
            </a:lvl1pPr>
          </a:lstStyle>
          <a:p>
            <a:fld id="{CCC229FA-BA79-4B40-91A2-65580036BAE7}" type="slidenum">
              <a:rPr lang="en-US" smtClean="0"/>
              <a:pPr/>
              <a:t>‹#›</a:t>
            </a:fld>
            <a:endParaRPr lang="en-US" dirty="0"/>
          </a:p>
        </p:txBody>
      </p:sp>
    </p:spTree>
    <p:extLst>
      <p:ext uri="{BB962C8B-B14F-4D97-AF65-F5344CB8AC3E}">
        <p14:creationId xmlns:p14="http://schemas.microsoft.com/office/powerpoint/2010/main" val="15513310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Picture 3"/>
          <p:cNvSpPr>
            <a:spLocks noChangeAspect="1" noChangeArrowheads="1"/>
          </p:cNvSpPr>
          <p:nvPr userDrawn="1"/>
        </p:nvSpPr>
        <p:spPr bwMode="auto">
          <a:xfrm>
            <a:off x="10160000" y="6353175"/>
            <a:ext cx="1954213"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defRPr/>
            </a:pPr>
            <a:endParaRPr lang="en-US" altLang="en-US" dirty="0">
              <a:solidFill>
                <a:prstClr val="black"/>
              </a:solidFill>
            </a:endParaRPr>
          </a:p>
        </p:txBody>
      </p:sp>
      <p:sp>
        <p:nvSpPr>
          <p:cNvPr id="4" name="Rectangle 3"/>
          <p:cNvSpPr/>
          <p:nvPr userDrawn="1"/>
        </p:nvSpPr>
        <p:spPr>
          <a:xfrm>
            <a:off x="0" y="155575"/>
            <a:ext cx="12192000" cy="390525"/>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2B800"/>
              </a:solidFill>
            </a:endParaRPr>
          </a:p>
        </p:txBody>
      </p:sp>
      <p:sp>
        <p:nvSpPr>
          <p:cNvPr id="5" name="Rectangle 4"/>
          <p:cNvSpPr/>
          <p:nvPr userDrawn="1"/>
        </p:nvSpPr>
        <p:spPr>
          <a:xfrm>
            <a:off x="0" y="0"/>
            <a:ext cx="12192000" cy="15557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dirty="0">
              <a:solidFill>
                <a:prstClr val="white"/>
              </a:solidFill>
            </a:endParaRPr>
          </a:p>
        </p:txBody>
      </p:sp>
      <p:sp>
        <p:nvSpPr>
          <p:cNvPr id="6" name="TextBox 5"/>
          <p:cNvSpPr txBox="1">
            <a:spLocks noChangeArrowheads="1"/>
          </p:cNvSpPr>
          <p:nvPr userDrawn="1"/>
        </p:nvSpPr>
        <p:spPr bwMode="auto">
          <a:xfrm>
            <a:off x="7831138" y="150813"/>
            <a:ext cx="42830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fontAlgn="base">
              <a:spcBef>
                <a:spcPct val="0"/>
              </a:spcBef>
              <a:spcAft>
                <a:spcPct val="0"/>
              </a:spcAft>
              <a:defRPr/>
            </a:pPr>
            <a:fld id="{10553346-0F3C-47E6-B0DC-A44D501C00B1}" type="slidenum">
              <a:rPr lang="en-US" altLang="en-US" sz="1600" smtClean="0">
                <a:solidFill>
                  <a:prstClr val="white"/>
                </a:solidFill>
                <a:cs typeface="Arial" panose="020B0604020202020204" pitchFamily="34" charset="0"/>
              </a:rPr>
              <a:pPr algn="r" fontAlgn="base">
                <a:spcBef>
                  <a:spcPct val="0"/>
                </a:spcBef>
                <a:spcAft>
                  <a:spcPct val="0"/>
                </a:spcAft>
                <a:defRPr/>
              </a:pPr>
              <a:t>‹#›</a:t>
            </a:fld>
            <a:endParaRPr lang="en-US" altLang="en-US" sz="1600" dirty="0">
              <a:solidFill>
                <a:prstClr val="white"/>
              </a:solidFill>
              <a:cs typeface="Arial" panose="020B0604020202020204" pitchFamily="34" charset="0"/>
            </a:endParaRPr>
          </a:p>
        </p:txBody>
      </p:sp>
      <p:sp>
        <p:nvSpPr>
          <p:cNvPr id="2" name="Title 1"/>
          <p:cNvSpPr>
            <a:spLocks noGrp="1"/>
          </p:cNvSpPr>
          <p:nvPr>
            <p:ph type="title"/>
          </p:nvPr>
        </p:nvSpPr>
        <p:spPr/>
        <p:txBody>
          <a:bodyPr/>
          <a:lstStyle>
            <a:lvl1pPr>
              <a:defRPr b="0">
                <a:solidFill>
                  <a:srgbClr val="503278"/>
                </a:solidFill>
                <a:latin typeface="+mj-lt"/>
              </a:defRPr>
            </a:lvl1pPr>
          </a:lstStyle>
          <a:p>
            <a:r>
              <a:rPr lang="en-US"/>
              <a:t>Click to edit Master title style</a:t>
            </a:r>
            <a:endParaRPr lang="en-US" dirty="0"/>
          </a:p>
        </p:txBody>
      </p:sp>
      <p:sp>
        <p:nvSpPr>
          <p:cNvPr id="7" name="Footer Placeholder 3"/>
          <p:cNvSpPr>
            <a:spLocks noGrp="1"/>
          </p:cNvSpPr>
          <p:nvPr>
            <p:ph type="ftr" sz="quarter" idx="10"/>
          </p:nvPr>
        </p:nvSpPr>
        <p:spPr/>
        <p:txBody>
          <a:bodyPr/>
          <a:lstStyle>
            <a:lvl1pPr>
              <a:defRPr/>
            </a:lvl1pPr>
          </a:lstStyle>
          <a:p>
            <a:pPr>
              <a:defRPr/>
            </a:pPr>
            <a:endParaRPr lang="en-US" dirty="0">
              <a:solidFill>
                <a:prstClr val="black">
                  <a:tint val="75000"/>
                </a:prstClr>
              </a:solidFill>
            </a:endParaRPr>
          </a:p>
        </p:txBody>
      </p:sp>
      <p:sp>
        <p:nvSpPr>
          <p:cNvPr id="8" name="Date Placeholder 3"/>
          <p:cNvSpPr>
            <a:spLocks noGrp="1"/>
          </p:cNvSpPr>
          <p:nvPr>
            <p:ph type="dt" sz="half" idx="11"/>
          </p:nvPr>
        </p:nvSpPr>
        <p:spPr>
          <a:xfrm>
            <a:off x="241300" y="150813"/>
            <a:ext cx="5486400" cy="363537"/>
          </a:xfrm>
          <a:prstGeom prst="rect">
            <a:avLst/>
          </a:prstGeom>
        </p:spPr>
        <p:txBody>
          <a:bodyPr tIns="0" bIns="0" anchor="ctr"/>
          <a:lstStyle>
            <a:lvl1pPr eaLnBrk="1" fontAlgn="auto" hangingPunct="1">
              <a:spcBef>
                <a:spcPts val="0"/>
              </a:spcBef>
              <a:spcAft>
                <a:spcPts val="0"/>
              </a:spcAft>
              <a:defRPr sz="1600">
                <a:solidFill>
                  <a:schemeClr val="bg1"/>
                </a:solidFill>
                <a:latin typeface="Arial" panose="020B0604020202020204" pitchFamily="34" charset="0"/>
                <a:cs typeface="Arial" panose="020B0604020202020204" pitchFamily="34" charset="0"/>
              </a:defRPr>
            </a:lvl1pPr>
          </a:lstStyle>
          <a:p>
            <a:pPr>
              <a:defRPr/>
            </a:pPr>
            <a:fld id="{0394A069-80D9-4805-B337-E26784A8DA2C}" type="datetime4">
              <a:rPr lang="en-US">
                <a:solidFill>
                  <a:prstClr val="white"/>
                </a:solidFill>
              </a:rPr>
              <a:pPr>
                <a:defRPr/>
              </a:pPr>
              <a:t>May 28, 2018</a:t>
            </a:fld>
            <a:endParaRPr lang="en-CA" dirty="0">
              <a:solidFill>
                <a:prstClr val="white"/>
              </a:solidFill>
            </a:endParaRPr>
          </a:p>
        </p:txBody>
      </p:sp>
    </p:spTree>
    <p:extLst>
      <p:ext uri="{BB962C8B-B14F-4D97-AF65-F5344CB8AC3E}">
        <p14:creationId xmlns:p14="http://schemas.microsoft.com/office/powerpoint/2010/main" val="4631935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7" name="Rectangle 6"/>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8" name="Picture 7"/>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9" name="Title 1"/>
          <p:cNvSpPr>
            <a:spLocks noGrp="1"/>
          </p:cNvSpPr>
          <p:nvPr>
            <p:ph type="title" hasCustomPrompt="1"/>
          </p:nvPr>
        </p:nvSpPr>
        <p:spPr>
          <a:xfrm>
            <a:off x="838200" y="773192"/>
            <a:ext cx="10515600" cy="1052434"/>
          </a:xfrm>
        </p:spPr>
        <p:txBody>
          <a:bodyPr anchor="t">
            <a:normAutofit/>
          </a:bodyPr>
          <a:lstStyle>
            <a:lvl1pPr>
              <a:defRPr sz="3200" b="0">
                <a:solidFill>
                  <a:srgbClr val="503278"/>
                </a:solidFill>
                <a:latin typeface="+mj-lt"/>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10" name="Date Placeholder 14"/>
          <p:cNvSpPr>
            <a:spLocks noGrp="1"/>
          </p:cNvSpPr>
          <p:nvPr>
            <p:ph type="dt" sz="half" idx="10"/>
          </p:nvPr>
        </p:nvSpPr>
        <p:spPr>
          <a:xfrm>
            <a:off x="228600" y="155448"/>
            <a:ext cx="2743200" cy="338328"/>
          </a:xfrm>
        </p:spPr>
        <p:txBody>
          <a:bodyPr/>
          <a:lstStyle>
            <a:lvl1pPr>
              <a:defRPr sz="1600">
                <a:solidFill>
                  <a:schemeClr val="bg1"/>
                </a:solidFill>
              </a:defRPr>
            </a:lvl1pPr>
          </a:lstStyle>
          <a:p>
            <a:fld id="{3A83DF65-1731-4846-976B-5291AF9D9A4D}" type="datetime1">
              <a:rPr lang="en-US" smtClean="0"/>
              <a:t>5/28/2018</a:t>
            </a:fld>
            <a:endParaRPr lang="en-US" dirty="0"/>
          </a:p>
        </p:txBody>
      </p:sp>
      <p:sp>
        <p:nvSpPr>
          <p:cNvPr id="13" name="Slide Number Placeholder 16"/>
          <p:cNvSpPr>
            <a:spLocks noGrp="1"/>
          </p:cNvSpPr>
          <p:nvPr>
            <p:ph type="sldNum" sz="quarter" idx="12"/>
          </p:nvPr>
        </p:nvSpPr>
        <p:spPr>
          <a:xfrm>
            <a:off x="9070848" y="146304"/>
            <a:ext cx="3118104" cy="338328"/>
          </a:xfrm>
        </p:spPr>
        <p:txBody>
          <a:bodyPr/>
          <a:lstStyle>
            <a:lvl1pPr>
              <a:defRPr sz="1600">
                <a:solidFill>
                  <a:schemeClr val="bg1"/>
                </a:solidFill>
              </a:defRPr>
            </a:lvl1pPr>
          </a:lstStyle>
          <a:p>
            <a:fld id="{CCC229FA-BA79-4B40-91A2-65580036BAE7}" type="slidenum">
              <a:rPr lang="en-US" smtClean="0"/>
              <a:pPr/>
              <a:t>‹#›</a:t>
            </a:fld>
            <a:endParaRPr lang="en-US" dirty="0"/>
          </a:p>
        </p:txBody>
      </p:sp>
    </p:spTree>
    <p:extLst>
      <p:ext uri="{BB962C8B-B14F-4D97-AF65-F5344CB8AC3E}">
        <p14:creationId xmlns:p14="http://schemas.microsoft.com/office/powerpoint/2010/main" val="234461212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6" name="Rectangle 5"/>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7" name="Picture 6"/>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8" name="Date Placeholder 14"/>
          <p:cNvSpPr>
            <a:spLocks noGrp="1"/>
          </p:cNvSpPr>
          <p:nvPr>
            <p:ph type="dt" sz="half" idx="10"/>
          </p:nvPr>
        </p:nvSpPr>
        <p:spPr>
          <a:xfrm>
            <a:off x="228600" y="155448"/>
            <a:ext cx="2743200" cy="338328"/>
          </a:xfrm>
        </p:spPr>
        <p:txBody>
          <a:bodyPr/>
          <a:lstStyle>
            <a:lvl1pPr>
              <a:defRPr sz="1600">
                <a:solidFill>
                  <a:schemeClr val="bg1"/>
                </a:solidFill>
              </a:defRPr>
            </a:lvl1pPr>
          </a:lstStyle>
          <a:p>
            <a:fld id="{E0BBF030-539B-4113-BFC4-08B472199001}" type="datetime1">
              <a:rPr lang="en-US" smtClean="0"/>
              <a:t>5/28/2018</a:t>
            </a:fld>
            <a:endParaRPr lang="en-US" dirty="0"/>
          </a:p>
        </p:txBody>
      </p:sp>
      <p:sp>
        <p:nvSpPr>
          <p:cNvPr id="9" name="Slide Number Placeholder 16"/>
          <p:cNvSpPr>
            <a:spLocks noGrp="1"/>
          </p:cNvSpPr>
          <p:nvPr>
            <p:ph type="sldNum" sz="quarter" idx="12"/>
          </p:nvPr>
        </p:nvSpPr>
        <p:spPr>
          <a:xfrm>
            <a:off x="9070848" y="146304"/>
            <a:ext cx="3118104" cy="338328"/>
          </a:xfrm>
        </p:spPr>
        <p:txBody>
          <a:bodyPr/>
          <a:lstStyle>
            <a:lvl1pPr>
              <a:defRPr sz="1600">
                <a:solidFill>
                  <a:schemeClr val="bg1"/>
                </a:solidFill>
              </a:defRPr>
            </a:lvl1pPr>
          </a:lstStyle>
          <a:p>
            <a:fld id="{CCC229FA-BA79-4B40-91A2-65580036BAE7}" type="slidenum">
              <a:rPr lang="en-US" smtClean="0"/>
              <a:pPr/>
              <a:t>‹#›</a:t>
            </a:fld>
            <a:endParaRPr lang="en-US" dirty="0"/>
          </a:p>
        </p:txBody>
      </p:sp>
    </p:spTree>
    <p:extLst>
      <p:ext uri="{BB962C8B-B14F-4D97-AF65-F5344CB8AC3E}">
        <p14:creationId xmlns:p14="http://schemas.microsoft.com/office/powerpoint/2010/main" val="1398818529"/>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816864"/>
            <a:ext cx="3932237" cy="1240535"/>
          </a:xfrm>
        </p:spPr>
        <p:txBody>
          <a:bodyPr anchor="b"/>
          <a:lstStyle>
            <a:lvl1pPr>
              <a:defRPr sz="3200">
                <a:solidFill>
                  <a:srgbClr val="503278"/>
                </a:solidFill>
                <a:latin typeface="+mj-lt"/>
                <a:cs typeface="Arial" panose="020B0604020202020204" pitchFamily="34" charset="0"/>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3" name="Content Placeholder 2"/>
          <p:cNvSpPr>
            <a:spLocks noGrp="1"/>
          </p:cNvSpPr>
          <p:nvPr>
            <p:ph idx="1"/>
          </p:nvPr>
        </p:nvSpPr>
        <p:spPr>
          <a:xfrm>
            <a:off x="5183188" y="816865"/>
            <a:ext cx="6172200" cy="5044186"/>
          </a:xfrm>
          <a:prstGeom prst="rect">
            <a:avLst/>
          </a:prstGeom>
        </p:spPr>
        <p:txBody>
          <a:bodyPr/>
          <a:lstStyle>
            <a:lvl1pPr>
              <a:defRPr sz="2200">
                <a:solidFill>
                  <a:schemeClr val="tx1"/>
                </a:solidFill>
                <a:latin typeface="+mn-lt"/>
                <a:cs typeface="Arial" panose="020B0604020202020204" pitchFamily="34" charset="0"/>
              </a:defRPr>
            </a:lvl1pPr>
            <a:lvl2pPr>
              <a:defRPr sz="2200">
                <a:solidFill>
                  <a:schemeClr val="tx1"/>
                </a:solidFill>
                <a:latin typeface="+mn-lt"/>
                <a:cs typeface="Arial" panose="020B0604020202020204" pitchFamily="34" charset="0"/>
              </a:defRPr>
            </a:lvl2pPr>
            <a:lvl3pPr>
              <a:defRPr sz="2200">
                <a:solidFill>
                  <a:schemeClr val="tx1"/>
                </a:solidFill>
                <a:latin typeface="+mn-lt"/>
                <a:cs typeface="Arial" panose="020B0604020202020204" pitchFamily="34" charset="0"/>
              </a:defRPr>
            </a:lvl3pPr>
            <a:lvl4pPr>
              <a:defRPr sz="2200">
                <a:solidFill>
                  <a:schemeClr val="tx1"/>
                </a:solidFill>
                <a:latin typeface="+mn-lt"/>
                <a:cs typeface="Arial" panose="020B0604020202020204" pitchFamily="34" charset="0"/>
              </a:defRPr>
            </a:lvl4pPr>
            <a:lvl5pPr>
              <a:defRPr sz="2200">
                <a:solidFill>
                  <a:schemeClr val="tx1"/>
                </a:solidFill>
                <a:latin typeface="+mn-lt"/>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Rectangle 7"/>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9" name="Rectangle 8"/>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10" name="Picture 9"/>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1" name="Date Placeholder 14"/>
          <p:cNvSpPr>
            <a:spLocks noGrp="1"/>
          </p:cNvSpPr>
          <p:nvPr>
            <p:ph type="dt" sz="half" idx="10"/>
          </p:nvPr>
        </p:nvSpPr>
        <p:spPr>
          <a:xfrm>
            <a:off x="228600" y="155448"/>
            <a:ext cx="2743200" cy="338328"/>
          </a:xfrm>
        </p:spPr>
        <p:txBody>
          <a:bodyPr/>
          <a:lstStyle>
            <a:lvl1pPr>
              <a:defRPr sz="1600">
                <a:solidFill>
                  <a:schemeClr val="bg1"/>
                </a:solidFill>
              </a:defRPr>
            </a:lvl1pPr>
          </a:lstStyle>
          <a:p>
            <a:fld id="{6F4BF4BB-3D76-4B25-80C9-57EE9A3140D7}" type="datetime1">
              <a:rPr lang="en-US" smtClean="0"/>
              <a:t>5/28/2018</a:t>
            </a:fld>
            <a:endParaRPr lang="en-US" dirty="0"/>
          </a:p>
        </p:txBody>
      </p:sp>
      <p:sp>
        <p:nvSpPr>
          <p:cNvPr id="12" name="Slide Number Placeholder 16"/>
          <p:cNvSpPr>
            <a:spLocks noGrp="1"/>
          </p:cNvSpPr>
          <p:nvPr>
            <p:ph type="sldNum" sz="quarter" idx="12"/>
          </p:nvPr>
        </p:nvSpPr>
        <p:spPr>
          <a:xfrm>
            <a:off x="9070848" y="146304"/>
            <a:ext cx="3118104" cy="338328"/>
          </a:xfrm>
        </p:spPr>
        <p:txBody>
          <a:bodyPr/>
          <a:lstStyle>
            <a:lvl1pPr>
              <a:defRPr sz="1600">
                <a:solidFill>
                  <a:schemeClr val="bg1"/>
                </a:solidFill>
              </a:defRPr>
            </a:lvl1pPr>
          </a:lstStyle>
          <a:p>
            <a:fld id="{CCC229FA-BA79-4B40-91A2-65580036BAE7}" type="slidenum">
              <a:rPr lang="en-US" smtClean="0"/>
              <a:pPr/>
              <a:t>‹#›</a:t>
            </a:fld>
            <a:endParaRPr lang="en-US" dirty="0"/>
          </a:p>
        </p:txBody>
      </p:sp>
    </p:spTree>
    <p:extLst>
      <p:ext uri="{BB962C8B-B14F-4D97-AF65-F5344CB8AC3E}">
        <p14:creationId xmlns:p14="http://schemas.microsoft.com/office/powerpoint/2010/main" val="2676488719"/>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701836"/>
            <a:ext cx="3932237" cy="1355563"/>
          </a:xfrm>
        </p:spPr>
        <p:txBody>
          <a:bodyPr anchor="b">
            <a:normAutofit/>
          </a:bodyPr>
          <a:lstStyle>
            <a:lvl1pPr>
              <a:defRPr sz="3200">
                <a:solidFill>
                  <a:srgbClr val="503278"/>
                </a:solidFill>
                <a:latin typeface="+mj-lt"/>
                <a:cs typeface="Arial" panose="020B0604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701837"/>
            <a:ext cx="6172200" cy="515921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2200">
                <a:solidFill>
                  <a:schemeClr val="tx1"/>
                </a:solidFill>
                <a:latin typeface="+mn-lt"/>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Rectangle 7"/>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9" name="Rectangle 8"/>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10" name="Picture 9"/>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1" name="Date Placeholder 14"/>
          <p:cNvSpPr>
            <a:spLocks noGrp="1"/>
          </p:cNvSpPr>
          <p:nvPr>
            <p:ph type="dt" sz="half" idx="10"/>
          </p:nvPr>
        </p:nvSpPr>
        <p:spPr>
          <a:xfrm>
            <a:off x="228600" y="155448"/>
            <a:ext cx="2743200" cy="338328"/>
          </a:xfrm>
        </p:spPr>
        <p:txBody>
          <a:bodyPr/>
          <a:lstStyle>
            <a:lvl1pPr>
              <a:defRPr sz="1600">
                <a:solidFill>
                  <a:schemeClr val="bg1"/>
                </a:solidFill>
              </a:defRPr>
            </a:lvl1pPr>
          </a:lstStyle>
          <a:p>
            <a:fld id="{1DB1BCE1-8889-4880-AAAC-9410AAC0C72E}" type="datetime1">
              <a:rPr lang="en-US" smtClean="0"/>
              <a:t>5/28/2018</a:t>
            </a:fld>
            <a:endParaRPr lang="en-US" dirty="0"/>
          </a:p>
        </p:txBody>
      </p:sp>
      <p:sp>
        <p:nvSpPr>
          <p:cNvPr id="12" name="Slide Number Placeholder 16"/>
          <p:cNvSpPr>
            <a:spLocks noGrp="1"/>
          </p:cNvSpPr>
          <p:nvPr>
            <p:ph type="sldNum" sz="quarter" idx="12"/>
          </p:nvPr>
        </p:nvSpPr>
        <p:spPr>
          <a:xfrm>
            <a:off x="9070848" y="146304"/>
            <a:ext cx="3118104" cy="338328"/>
          </a:xfrm>
        </p:spPr>
        <p:txBody>
          <a:bodyPr/>
          <a:lstStyle>
            <a:lvl1pPr>
              <a:defRPr sz="1600">
                <a:solidFill>
                  <a:schemeClr val="bg1"/>
                </a:solidFill>
              </a:defRPr>
            </a:lvl1pPr>
          </a:lstStyle>
          <a:p>
            <a:fld id="{CCC229FA-BA79-4B40-91A2-65580036BAE7}" type="slidenum">
              <a:rPr lang="en-US" smtClean="0"/>
              <a:pPr/>
              <a:t>‹#›</a:t>
            </a:fld>
            <a:endParaRPr lang="en-US" dirty="0"/>
          </a:p>
        </p:txBody>
      </p:sp>
    </p:spTree>
    <p:extLst>
      <p:ext uri="{BB962C8B-B14F-4D97-AF65-F5344CB8AC3E}">
        <p14:creationId xmlns:p14="http://schemas.microsoft.com/office/powerpoint/2010/main" val="471605092"/>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LastSlide">
    <p:spTree>
      <p:nvGrpSpPr>
        <p:cNvPr id="1" name=""/>
        <p:cNvGrpSpPr/>
        <p:nvPr/>
      </p:nvGrpSpPr>
      <p:grpSpPr>
        <a:xfrm>
          <a:off x="0" y="0"/>
          <a:ext cx="0" cy="0"/>
          <a:chOff x="0" y="0"/>
          <a:chExt cx="0" cy="0"/>
        </a:xfrm>
      </p:grpSpPr>
      <p:sp>
        <p:nvSpPr>
          <p:cNvPr id="6" name="Rectangle 5"/>
          <p:cNvSpPr/>
          <p:nvPr userDrawn="1"/>
        </p:nvSpPr>
        <p:spPr>
          <a:xfrm>
            <a:off x="0" y="5670940"/>
            <a:ext cx="12192000" cy="1198605"/>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0" y="5545570"/>
            <a:ext cx="12192000" cy="125370"/>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81946" y="6338276"/>
            <a:ext cx="1729442" cy="440281"/>
          </a:xfrm>
          <a:prstGeom prst="rect">
            <a:avLst/>
          </a:prstGeom>
        </p:spPr>
      </p:pic>
      <p:sp>
        <p:nvSpPr>
          <p:cNvPr id="12" name="Text Placeholder 11"/>
          <p:cNvSpPr>
            <a:spLocks noGrp="1"/>
          </p:cNvSpPr>
          <p:nvPr>
            <p:ph type="body" sz="quarter" idx="10" hasCustomPrompt="1"/>
          </p:nvPr>
        </p:nvSpPr>
        <p:spPr>
          <a:xfrm>
            <a:off x="611911" y="982076"/>
            <a:ext cx="7045325" cy="511175"/>
          </a:xfrm>
          <a:prstGeom prst="rect">
            <a:avLst/>
          </a:prstGeom>
        </p:spPr>
        <p:txBody>
          <a:bodyPr/>
          <a:lstStyle>
            <a:lvl1pPr marL="0" indent="0">
              <a:buNone/>
              <a:defRPr sz="3200" b="1" baseline="0"/>
            </a:lvl1pPr>
          </a:lstStyle>
          <a:p>
            <a:pPr lvl="0"/>
            <a:r>
              <a:rPr lang="en-US" dirty="0"/>
              <a:t>Contact Person Information Here</a:t>
            </a:r>
          </a:p>
        </p:txBody>
      </p:sp>
      <p:sp>
        <p:nvSpPr>
          <p:cNvPr id="3" name="Text Placeholder 2"/>
          <p:cNvSpPr>
            <a:spLocks noGrp="1"/>
          </p:cNvSpPr>
          <p:nvPr>
            <p:ph type="body" sz="quarter" idx="11" hasCustomPrompt="1"/>
          </p:nvPr>
        </p:nvSpPr>
        <p:spPr>
          <a:xfrm>
            <a:off x="611911" y="1905000"/>
            <a:ext cx="2887193" cy="473609"/>
          </a:xfrm>
          <a:prstGeom prst="rect">
            <a:avLst/>
          </a:prstGeom>
        </p:spPr>
        <p:txBody>
          <a:bodyPr/>
          <a:lstStyle>
            <a:lvl1pPr marL="0" indent="0">
              <a:buNone/>
              <a:defRPr sz="2400" b="1" i="1" baseline="0">
                <a:solidFill>
                  <a:schemeClr val="tx1"/>
                </a:solidFill>
              </a:defRPr>
            </a:lvl1pPr>
          </a:lstStyle>
          <a:p>
            <a:pPr lvl="0"/>
            <a:r>
              <a:rPr lang="en-US" dirty="0"/>
              <a:t>Contact Us:</a:t>
            </a:r>
          </a:p>
        </p:txBody>
      </p:sp>
      <p:sp>
        <p:nvSpPr>
          <p:cNvPr id="5" name="Text Placeholder 4"/>
          <p:cNvSpPr>
            <a:spLocks noGrp="1"/>
          </p:cNvSpPr>
          <p:nvPr>
            <p:ph type="body" sz="quarter" idx="12" hasCustomPrompt="1"/>
          </p:nvPr>
        </p:nvSpPr>
        <p:spPr>
          <a:xfrm>
            <a:off x="611911" y="2406183"/>
            <a:ext cx="3132137" cy="768350"/>
          </a:xfrm>
          <a:prstGeom prst="rect">
            <a:avLst/>
          </a:prstGeom>
        </p:spPr>
        <p:txBody>
          <a:bodyPr/>
          <a:lstStyle>
            <a:lvl1pPr marL="0" indent="0">
              <a:buNone/>
              <a:defRPr sz="2400" baseline="0">
                <a:solidFill>
                  <a:srgbClr val="503278"/>
                </a:solidFill>
              </a:defRPr>
            </a:lvl1pPr>
          </a:lstStyle>
          <a:p>
            <a:pPr lvl="0"/>
            <a:r>
              <a:rPr lang="en-US" dirty="0"/>
              <a:t>Email Address(</a:t>
            </a:r>
            <a:r>
              <a:rPr lang="en-US" dirty="0" err="1"/>
              <a:t>es</a:t>
            </a:r>
            <a:r>
              <a:rPr lang="en-US" dirty="0"/>
              <a:t>)</a:t>
            </a:r>
          </a:p>
        </p:txBody>
      </p:sp>
    </p:spTree>
    <p:extLst>
      <p:ext uri="{BB962C8B-B14F-4D97-AF65-F5344CB8AC3E}">
        <p14:creationId xmlns:p14="http://schemas.microsoft.com/office/powerpoint/2010/main" val="408282440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solidFill>
                  <a:srgbClr val="503278"/>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lvl1pPr>
              <a:defRPr sz="22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solidFill>
                <a:prstClr val="white"/>
              </a:solidFill>
            </a:endParaRPr>
          </a:p>
        </p:txBody>
      </p:sp>
      <p:pic>
        <p:nvPicPr>
          <p:cNvPr id="7" name="Picture 6"/>
          <p:cNvPicPr/>
          <p:nvPr/>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8" name="Rectangle 7"/>
          <p:cNvSpPr/>
          <p:nvPr/>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latin typeface="Arial" panose="020B0604020202020204" pitchFamily="34" charset="0"/>
              <a:cs typeface="Arial" panose="020B0604020202020204" pitchFamily="34" charset="0"/>
            </a:endParaRPr>
          </a:p>
        </p:txBody>
      </p:sp>
      <p:sp>
        <p:nvSpPr>
          <p:cNvPr id="9" name="Rectangle 8"/>
          <p:cNvSpPr/>
          <p:nvPr/>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0" name="TextBox 9"/>
          <p:cNvSpPr txBox="1"/>
          <p:nvPr userDrawn="1"/>
        </p:nvSpPr>
        <p:spPr>
          <a:xfrm>
            <a:off x="138792" y="166260"/>
            <a:ext cx="2121808" cy="369332"/>
          </a:xfrm>
          <a:prstGeom prst="rect">
            <a:avLst/>
          </a:prstGeom>
          <a:noFill/>
        </p:spPr>
        <p:txBody>
          <a:bodyPr wrap="square" rtlCol="0">
            <a:spAutoFit/>
          </a:bodyPr>
          <a:lstStyle/>
          <a:p>
            <a:r>
              <a:rPr lang="en-US" dirty="0">
                <a:solidFill>
                  <a:prstClr val="white"/>
                </a:solidFill>
              </a:rPr>
              <a:t>February 2018</a:t>
            </a:r>
          </a:p>
        </p:txBody>
      </p:sp>
      <p:sp>
        <p:nvSpPr>
          <p:cNvPr id="12" name="Slide Number Placeholder 16"/>
          <p:cNvSpPr>
            <a:spLocks noGrp="1"/>
          </p:cNvSpPr>
          <p:nvPr>
            <p:ph type="sldNum" sz="quarter" idx="12"/>
          </p:nvPr>
        </p:nvSpPr>
        <p:spPr>
          <a:xfrm>
            <a:off x="9070848" y="146304"/>
            <a:ext cx="3118104" cy="338328"/>
          </a:xfrm>
        </p:spPr>
        <p:txBody>
          <a:bodyPr/>
          <a:lstStyle>
            <a:lvl1pPr>
              <a:defRPr sz="1600">
                <a:solidFill>
                  <a:schemeClr val="bg1"/>
                </a:solidFill>
              </a:defRPr>
            </a:lvl1pPr>
          </a:lstStyle>
          <a:p>
            <a:fld id="{CCC229FA-BA79-4B40-91A2-65580036BAE7}" type="slidenum">
              <a:rPr lang="en-US" smtClean="0"/>
              <a:pPr/>
              <a:t>‹#›</a:t>
            </a:fld>
            <a:endParaRPr lang="en-US" dirty="0"/>
          </a:p>
        </p:txBody>
      </p:sp>
    </p:spTree>
    <p:extLst>
      <p:ext uri="{BB962C8B-B14F-4D97-AF65-F5344CB8AC3E}">
        <p14:creationId xmlns:p14="http://schemas.microsoft.com/office/powerpoint/2010/main" val="2866481780"/>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773192"/>
            <a:ext cx="10515600" cy="1052434"/>
          </a:xfrm>
        </p:spPr>
        <p:txBody>
          <a:bodyPr/>
          <a:lstStyle>
            <a:lvl1pPr>
              <a:defRPr b="0">
                <a:solidFill>
                  <a:srgbClr val="503278"/>
                </a:solidFill>
                <a:latin typeface="+mj-lt"/>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lvl1pPr>
              <a:defRPr sz="2200">
                <a:solidFill>
                  <a:schemeClr val="tx1"/>
                </a:solidFill>
                <a:latin typeface="+mn-lt"/>
                <a:cs typeface="Arial" panose="020B0604020202020204" pitchFamily="34" charset="0"/>
              </a:defRPr>
            </a:lvl1pPr>
            <a:lvl2pPr>
              <a:defRPr sz="2200">
                <a:solidFill>
                  <a:schemeClr val="tx1"/>
                </a:solidFill>
                <a:latin typeface="+mn-lt"/>
                <a:cs typeface="Arial" panose="020B0604020202020204" pitchFamily="34" charset="0"/>
              </a:defRPr>
            </a:lvl2pPr>
            <a:lvl3pPr>
              <a:defRPr sz="2200">
                <a:solidFill>
                  <a:schemeClr val="tx1"/>
                </a:solidFill>
                <a:latin typeface="+mn-lt"/>
                <a:cs typeface="Arial" panose="020B0604020202020204" pitchFamily="34" charset="0"/>
              </a:defRPr>
            </a:lvl3pPr>
            <a:lvl4pPr>
              <a:defRPr sz="2200">
                <a:solidFill>
                  <a:schemeClr val="tx1"/>
                </a:solidFill>
                <a:latin typeface="+mn-lt"/>
                <a:cs typeface="Arial" panose="020B0604020202020204" pitchFamily="34" charset="0"/>
              </a:defRPr>
            </a:lvl4pPr>
            <a:lvl5pPr>
              <a:defRPr sz="2200">
                <a:solidFill>
                  <a:schemeClr val="tx1"/>
                </a:solidFill>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solidFill>
                <a:prstClr val="black">
                  <a:tint val="75000"/>
                </a:prstClr>
              </a:solidFill>
            </a:endParaRPr>
          </a:p>
        </p:txBody>
      </p:sp>
      <p:sp>
        <p:nvSpPr>
          <p:cNvPr id="7" name="Rectangle 6"/>
          <p:cNvSpPr/>
          <p:nvPr userDrawn="1"/>
        </p:nvSpPr>
        <p:spPr>
          <a:xfrm>
            <a:off x="0" y="156452"/>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8" name="Rectangle 7"/>
          <p:cNvSpPr/>
          <p:nvPr userDrawn="1"/>
        </p:nvSpPr>
        <p:spPr>
          <a:xfrm>
            <a:off x="0" y="19"/>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9" name="Picture 8"/>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2" name="Slide Number Placeholder 16"/>
          <p:cNvSpPr>
            <a:spLocks noGrp="1"/>
          </p:cNvSpPr>
          <p:nvPr>
            <p:ph type="sldNum" sz="quarter" idx="12"/>
          </p:nvPr>
        </p:nvSpPr>
        <p:spPr>
          <a:xfrm>
            <a:off x="9070848" y="146304"/>
            <a:ext cx="3118104" cy="338328"/>
          </a:xfrm>
        </p:spPr>
        <p:txBody>
          <a:bodyPr/>
          <a:lstStyle>
            <a:lvl1pPr>
              <a:defRPr sz="1600">
                <a:solidFill>
                  <a:schemeClr val="bg1"/>
                </a:solidFill>
              </a:defRPr>
            </a:lvl1pPr>
          </a:lstStyle>
          <a:p>
            <a:fld id="{CCC229FA-BA79-4B40-91A2-65580036BAE7}" type="slidenum">
              <a:rPr lang="en-US" smtClean="0"/>
              <a:pPr/>
              <a:t>‹#›</a:t>
            </a:fld>
            <a:endParaRPr lang="en-US" dirty="0"/>
          </a:p>
        </p:txBody>
      </p:sp>
      <p:sp>
        <p:nvSpPr>
          <p:cNvPr id="13" name="Slide Number Placeholder 16"/>
          <p:cNvSpPr txBox="1">
            <a:spLocks/>
          </p:cNvSpPr>
          <p:nvPr userDrawn="1"/>
        </p:nvSpPr>
        <p:spPr>
          <a:xfrm>
            <a:off x="9073896" y="146303"/>
            <a:ext cx="3118104" cy="338328"/>
          </a:xfrm>
          <a:prstGeom prst="rect">
            <a:avLst/>
          </a:prstGeom>
        </p:spPr>
        <p:txBody>
          <a:bodyPr vert="horz" lIns="91440" tIns="45720" rIns="91440" bIns="45720" rtlCol="0" anchor="ctr"/>
          <a:lstStyle>
            <a:defPPr>
              <a:defRPr lang="en-US"/>
            </a:defPPr>
            <a:lvl1pPr marL="0" algn="r" defTabSz="914400" rtl="0" eaLnBrk="1" latinLnBrk="0" hangingPunct="1">
              <a:defRPr sz="1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CC229FA-BA79-4B40-91A2-65580036BAE7}" type="slidenum">
              <a:rPr lang="en-US" smtClean="0"/>
              <a:pPr/>
              <a:t>‹#›</a:t>
            </a:fld>
            <a:endParaRPr lang="en-US" dirty="0"/>
          </a:p>
        </p:txBody>
      </p:sp>
      <p:sp>
        <p:nvSpPr>
          <p:cNvPr id="14" name="TextBox 13"/>
          <p:cNvSpPr txBox="1"/>
          <p:nvPr userDrawn="1"/>
        </p:nvSpPr>
        <p:spPr>
          <a:xfrm>
            <a:off x="138792" y="166260"/>
            <a:ext cx="2121808" cy="369332"/>
          </a:xfrm>
          <a:prstGeom prst="rect">
            <a:avLst/>
          </a:prstGeom>
          <a:noFill/>
        </p:spPr>
        <p:txBody>
          <a:bodyPr wrap="square" rtlCol="0">
            <a:spAutoFit/>
          </a:bodyPr>
          <a:lstStyle/>
          <a:p>
            <a:r>
              <a:rPr lang="en-US" dirty="0">
                <a:solidFill>
                  <a:prstClr val="white"/>
                </a:solidFill>
              </a:rPr>
              <a:t>February 2018</a:t>
            </a:r>
          </a:p>
        </p:txBody>
      </p:sp>
    </p:spTree>
    <p:extLst>
      <p:ext uri="{BB962C8B-B14F-4D97-AF65-F5344CB8AC3E}">
        <p14:creationId xmlns:p14="http://schemas.microsoft.com/office/powerpoint/2010/main" val="350319483"/>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736135F-6056-44C7-BA3D-A778D0E102E4}" type="datetime1">
              <a:rPr lang="en-US" smtClean="0"/>
              <a:t>5/28/2018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Rectangle 9"/>
          <p:cNvSpPr/>
          <p:nvPr userDrawn="1"/>
        </p:nvSpPr>
        <p:spPr>
          <a:xfrm>
            <a:off x="0" y="5670940"/>
            <a:ext cx="12192000" cy="1198605"/>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5545570"/>
            <a:ext cx="12192000" cy="125370"/>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8545" y="177110"/>
            <a:ext cx="4370762" cy="746047"/>
          </a:xfrm>
          <a:prstGeom prst="rect">
            <a:avLst/>
          </a:prstGeom>
        </p:spPr>
      </p:pic>
      <p:sp>
        <p:nvSpPr>
          <p:cNvPr id="13" name="Text Placeholder 5"/>
          <p:cNvSpPr>
            <a:spLocks noGrp="1"/>
          </p:cNvSpPr>
          <p:nvPr>
            <p:ph type="body" sz="quarter" idx="14" hasCustomPrompt="1"/>
          </p:nvPr>
        </p:nvSpPr>
        <p:spPr>
          <a:xfrm>
            <a:off x="657225" y="1828800"/>
            <a:ext cx="6415088" cy="561975"/>
          </a:xfrm>
          <a:prstGeom prst="rect">
            <a:avLst/>
          </a:prstGeom>
        </p:spPr>
        <p:txBody>
          <a:bodyPr/>
          <a:lstStyle>
            <a:lvl1pPr marL="0" indent="0">
              <a:buNone/>
              <a:defRPr sz="3200" b="1" baseline="0">
                <a:solidFill>
                  <a:srgbClr val="503278"/>
                </a:solidFill>
                <a:latin typeface="Arial" panose="020B0604020202020204" pitchFamily="34" charset="0"/>
                <a:cs typeface="Arial" panose="020B0604020202020204" pitchFamily="34" charset="0"/>
              </a:defRPr>
            </a:lvl1pPr>
          </a:lstStyle>
          <a:p>
            <a:pPr lvl="0"/>
            <a:r>
              <a:rPr lang="en-US" sz="3200" dirty="0">
                <a:latin typeface="Arial" panose="020B0604020202020204" pitchFamily="34" charset="0"/>
                <a:cs typeface="Arial" panose="020B0604020202020204" pitchFamily="34" charset="0"/>
              </a:rPr>
              <a:t>Insert Title Here</a:t>
            </a:r>
            <a:endParaRPr lang="en-US" dirty="0"/>
          </a:p>
        </p:txBody>
      </p:sp>
      <p:sp>
        <p:nvSpPr>
          <p:cNvPr id="14" name="Text Placeholder 7"/>
          <p:cNvSpPr>
            <a:spLocks noGrp="1"/>
          </p:cNvSpPr>
          <p:nvPr>
            <p:ph type="body" sz="quarter" idx="15" hasCustomPrompt="1"/>
          </p:nvPr>
        </p:nvSpPr>
        <p:spPr>
          <a:xfrm>
            <a:off x="657225" y="2566988"/>
            <a:ext cx="4751388" cy="1498600"/>
          </a:xfrm>
          <a:prstGeom prst="rect">
            <a:avLst/>
          </a:prstGeom>
        </p:spPr>
        <p:txBody>
          <a:bodyPr/>
          <a:lstStyle>
            <a:lvl1pPr marL="0" indent="0">
              <a:buNone/>
              <a:defRPr sz="1800" baseline="0">
                <a:solidFill>
                  <a:srgbClr val="6F5091"/>
                </a:solidFill>
                <a:latin typeface="Arial" panose="020B0604020202020204" pitchFamily="34" charset="0"/>
                <a:cs typeface="Arial" panose="020B0604020202020204" pitchFamily="34" charset="0"/>
              </a:defRPr>
            </a:lvl1pPr>
          </a:lstStyle>
          <a:p>
            <a:pPr lvl="0"/>
            <a:r>
              <a:rPr lang="en-US" sz="1800" dirty="0">
                <a:latin typeface="Arial" panose="020B0604020202020204" pitchFamily="34" charset="0"/>
                <a:cs typeface="Arial" panose="020B0604020202020204" pitchFamily="34" charset="0"/>
              </a:rPr>
              <a:t>Insert subtitle(s) here</a:t>
            </a:r>
            <a:endParaRPr lang="en-US" dirty="0"/>
          </a:p>
        </p:txBody>
      </p:sp>
      <p:sp>
        <p:nvSpPr>
          <p:cNvPr id="15" name="Text Placeholder 5"/>
          <p:cNvSpPr>
            <a:spLocks noGrp="1"/>
          </p:cNvSpPr>
          <p:nvPr>
            <p:ph type="body" sz="quarter" idx="13" hasCustomPrompt="1"/>
          </p:nvPr>
        </p:nvSpPr>
        <p:spPr>
          <a:xfrm>
            <a:off x="208545" y="6084115"/>
            <a:ext cx="2072529" cy="419100"/>
          </a:xfrm>
          <a:prstGeom prst="rect">
            <a:avLst/>
          </a:prstGeom>
        </p:spPr>
        <p:txBody>
          <a:bodyPr/>
          <a:lstStyle>
            <a:lvl1pPr marL="0" indent="0">
              <a:buNone/>
              <a:defRPr sz="1800">
                <a:solidFill>
                  <a:schemeClr val="bg1"/>
                </a:solidFill>
                <a:latin typeface="Arial" panose="020B0604020202020204" pitchFamily="34" charset="0"/>
                <a:cs typeface="Arial" panose="020B0604020202020204" pitchFamily="34" charset="0"/>
              </a:defRPr>
            </a:lvl1pPr>
          </a:lstStyle>
          <a:p>
            <a:pPr lvl="0"/>
            <a:r>
              <a:rPr lang="en-US" sz="1800" dirty="0">
                <a:latin typeface="Arial" panose="020B0604020202020204" pitchFamily="34" charset="0"/>
                <a:cs typeface="Arial" panose="020B0604020202020204" pitchFamily="34" charset="0"/>
              </a:rPr>
              <a:t>Month Year Here</a:t>
            </a:r>
            <a:endParaRPr lang="en-US" dirty="0"/>
          </a:p>
        </p:txBody>
      </p:sp>
    </p:spTree>
    <p:extLst>
      <p:ext uri="{BB962C8B-B14F-4D97-AF65-F5344CB8AC3E}">
        <p14:creationId xmlns:p14="http://schemas.microsoft.com/office/powerpoint/2010/main" val="734423540"/>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773192"/>
            <a:ext cx="10515600" cy="1052434"/>
          </a:xfrm>
        </p:spPr>
        <p:txBody>
          <a:bodyPr anchor="t">
            <a:normAutofit/>
          </a:bodyPr>
          <a:lstStyle>
            <a:lvl1pPr>
              <a:defRPr sz="3200" b="0">
                <a:solidFill>
                  <a:srgbClr val="503278"/>
                </a:solidFill>
                <a:latin typeface="+mj-lt"/>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lvl1pPr>
              <a:defRPr sz="1800">
                <a:solidFill>
                  <a:schemeClr val="tx1"/>
                </a:solidFill>
                <a:latin typeface="+mn-lt"/>
                <a:cs typeface="Arial" panose="020B0604020202020204" pitchFamily="34" charset="0"/>
              </a:defRPr>
            </a:lvl1pPr>
            <a:lvl2pPr>
              <a:defRPr sz="1800">
                <a:solidFill>
                  <a:schemeClr val="tx1"/>
                </a:solidFill>
                <a:latin typeface="+mn-lt"/>
                <a:cs typeface="Arial" panose="020B0604020202020204" pitchFamily="34" charset="0"/>
              </a:defRPr>
            </a:lvl2pPr>
            <a:lvl3pPr>
              <a:defRPr sz="1800">
                <a:solidFill>
                  <a:schemeClr val="tx1"/>
                </a:solidFill>
                <a:latin typeface="+mn-lt"/>
                <a:cs typeface="Arial" panose="020B0604020202020204" pitchFamily="34" charset="0"/>
              </a:defRPr>
            </a:lvl3pPr>
            <a:lvl4pPr>
              <a:defRPr sz="1800">
                <a:solidFill>
                  <a:schemeClr val="tx1"/>
                </a:solidFill>
                <a:latin typeface="+mn-lt"/>
                <a:cs typeface="Arial" panose="020B0604020202020204" pitchFamily="34" charset="0"/>
              </a:defRPr>
            </a:lvl4pPr>
            <a:lvl5pPr>
              <a:defRPr sz="1800">
                <a:solidFill>
                  <a:schemeClr val="tx1"/>
                </a:solidFill>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8" name="Rectangle 7"/>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9" name="Picture 8"/>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1" name="TextBox 10"/>
          <p:cNvSpPr txBox="1"/>
          <p:nvPr userDrawn="1"/>
        </p:nvSpPr>
        <p:spPr>
          <a:xfrm>
            <a:off x="138792" y="166260"/>
            <a:ext cx="2121808" cy="338554"/>
          </a:xfrm>
          <a:prstGeom prst="rect">
            <a:avLst/>
          </a:prstGeom>
          <a:noFill/>
        </p:spPr>
        <p:txBody>
          <a:bodyPr wrap="square" rtlCol="0">
            <a:spAutoFit/>
          </a:bodyPr>
          <a:lstStyle/>
          <a:p>
            <a:r>
              <a:rPr lang="en-US" sz="1600" dirty="0">
                <a:solidFill>
                  <a:prstClr val="white"/>
                </a:solidFill>
              </a:rPr>
              <a:t>June 2018</a:t>
            </a:r>
          </a:p>
        </p:txBody>
      </p:sp>
      <p:sp>
        <p:nvSpPr>
          <p:cNvPr id="13" name="Slide Number Placeholder 16"/>
          <p:cNvSpPr>
            <a:spLocks noGrp="1"/>
          </p:cNvSpPr>
          <p:nvPr>
            <p:ph type="sldNum" sz="quarter" idx="12"/>
          </p:nvPr>
        </p:nvSpPr>
        <p:spPr>
          <a:xfrm>
            <a:off x="9070848" y="146304"/>
            <a:ext cx="3118104" cy="338328"/>
          </a:xfrm>
        </p:spPr>
        <p:txBody>
          <a:bodyPr/>
          <a:lstStyle>
            <a:lvl1pPr>
              <a:defRPr sz="1600">
                <a:solidFill>
                  <a:schemeClr val="bg1"/>
                </a:solidFill>
              </a:defRPr>
            </a:lvl1pPr>
          </a:lstStyle>
          <a:p>
            <a:fld id="{CCC229FA-BA79-4B40-91A2-65580036BAE7}" type="slidenum">
              <a:rPr lang="en-US" smtClean="0"/>
              <a:pPr/>
              <a:t>‹#›</a:t>
            </a:fld>
            <a:endParaRPr lang="en-US" dirty="0"/>
          </a:p>
        </p:txBody>
      </p:sp>
    </p:spTree>
    <p:extLst>
      <p:ext uri="{BB962C8B-B14F-4D97-AF65-F5344CB8AC3E}">
        <p14:creationId xmlns:p14="http://schemas.microsoft.com/office/powerpoint/2010/main" val="1874969209"/>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8"/>
            <a:ext cx="10515600" cy="2852737"/>
          </a:xfrm>
        </p:spPr>
        <p:txBody>
          <a:bodyPr anchor="b"/>
          <a:lstStyle>
            <a:lvl1pPr>
              <a:defRPr sz="6000" b="0">
                <a:solidFill>
                  <a:srgbClr val="503278"/>
                </a:solidFill>
                <a:latin typeface="+mj-lt"/>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200">
                <a:solidFill>
                  <a:schemeClr val="bg1">
                    <a:lumMod val="50000"/>
                  </a:schemeClr>
                </a:solidFill>
                <a:latin typeface="+mn-lt"/>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8" name="Rectangle 7"/>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9" name="Rectangle 8"/>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10" name="Picture 9"/>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5" name="Date Placeholder 14"/>
          <p:cNvSpPr>
            <a:spLocks noGrp="1"/>
          </p:cNvSpPr>
          <p:nvPr>
            <p:ph type="dt" sz="half" idx="10"/>
          </p:nvPr>
        </p:nvSpPr>
        <p:spPr>
          <a:xfrm>
            <a:off x="228600" y="155448"/>
            <a:ext cx="2743200" cy="338328"/>
          </a:xfrm>
        </p:spPr>
        <p:txBody>
          <a:bodyPr/>
          <a:lstStyle>
            <a:lvl1pPr>
              <a:defRPr sz="1600">
                <a:solidFill>
                  <a:schemeClr val="bg1"/>
                </a:solidFill>
              </a:defRPr>
            </a:lvl1pPr>
          </a:lstStyle>
          <a:p>
            <a:fld id="{310B2C5B-7734-467E-BD51-A28A063F9044}" type="datetime1">
              <a:rPr lang="en-US" smtClean="0"/>
              <a:t>5/28/2018</a:t>
            </a:fld>
            <a:endParaRPr lang="en-US" dirty="0"/>
          </a:p>
        </p:txBody>
      </p:sp>
      <p:sp>
        <p:nvSpPr>
          <p:cNvPr id="16" name="Slide Number Placeholder 16"/>
          <p:cNvSpPr>
            <a:spLocks noGrp="1"/>
          </p:cNvSpPr>
          <p:nvPr>
            <p:ph type="sldNum" sz="quarter" idx="12"/>
          </p:nvPr>
        </p:nvSpPr>
        <p:spPr>
          <a:xfrm>
            <a:off x="9070848" y="146304"/>
            <a:ext cx="3118104" cy="338328"/>
          </a:xfrm>
        </p:spPr>
        <p:txBody>
          <a:bodyPr/>
          <a:lstStyle>
            <a:lvl1pPr>
              <a:defRPr sz="1600">
                <a:solidFill>
                  <a:schemeClr val="bg1"/>
                </a:solidFill>
              </a:defRPr>
            </a:lvl1pPr>
          </a:lstStyle>
          <a:p>
            <a:fld id="{CCC229FA-BA79-4B40-91A2-65580036BAE7}" type="slidenum">
              <a:rPr lang="en-US" smtClean="0"/>
              <a:pPr/>
              <a:t>‹#›</a:t>
            </a:fld>
            <a:endParaRPr lang="en-US" dirty="0"/>
          </a:p>
        </p:txBody>
      </p:sp>
    </p:spTree>
    <p:extLst>
      <p:ext uri="{BB962C8B-B14F-4D97-AF65-F5344CB8AC3E}">
        <p14:creationId xmlns:p14="http://schemas.microsoft.com/office/powerpoint/2010/main" val="14177357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Picture 3"/>
          <p:cNvSpPr>
            <a:spLocks noChangeAspect="1" noChangeArrowheads="1"/>
          </p:cNvSpPr>
          <p:nvPr userDrawn="1"/>
        </p:nvSpPr>
        <p:spPr bwMode="auto">
          <a:xfrm>
            <a:off x="10160000" y="6353175"/>
            <a:ext cx="1954213"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defRPr/>
            </a:pPr>
            <a:endParaRPr lang="en-US" altLang="en-US" dirty="0">
              <a:solidFill>
                <a:prstClr val="black"/>
              </a:solidFill>
            </a:endParaRPr>
          </a:p>
        </p:txBody>
      </p:sp>
      <p:sp>
        <p:nvSpPr>
          <p:cNvPr id="3" name="Rectangle 2"/>
          <p:cNvSpPr/>
          <p:nvPr userDrawn="1"/>
        </p:nvSpPr>
        <p:spPr>
          <a:xfrm>
            <a:off x="0" y="155575"/>
            <a:ext cx="12192000" cy="390525"/>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2B800"/>
              </a:solidFill>
            </a:endParaRPr>
          </a:p>
        </p:txBody>
      </p:sp>
      <p:sp>
        <p:nvSpPr>
          <p:cNvPr id="4" name="Rectangle 3"/>
          <p:cNvSpPr/>
          <p:nvPr userDrawn="1"/>
        </p:nvSpPr>
        <p:spPr>
          <a:xfrm>
            <a:off x="0" y="0"/>
            <a:ext cx="12192000" cy="15557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dirty="0">
              <a:solidFill>
                <a:prstClr val="white"/>
              </a:solidFill>
            </a:endParaRPr>
          </a:p>
        </p:txBody>
      </p:sp>
      <p:sp>
        <p:nvSpPr>
          <p:cNvPr id="5" name="TextBox 4"/>
          <p:cNvSpPr txBox="1">
            <a:spLocks noChangeArrowheads="1"/>
          </p:cNvSpPr>
          <p:nvPr userDrawn="1"/>
        </p:nvSpPr>
        <p:spPr bwMode="auto">
          <a:xfrm>
            <a:off x="7831138" y="150813"/>
            <a:ext cx="42830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fontAlgn="base">
              <a:spcBef>
                <a:spcPct val="0"/>
              </a:spcBef>
              <a:spcAft>
                <a:spcPct val="0"/>
              </a:spcAft>
              <a:defRPr/>
            </a:pPr>
            <a:fld id="{3E087538-D037-47BA-8A43-B39ED09D0FBC}" type="slidenum">
              <a:rPr lang="en-US" altLang="en-US" sz="1600" smtClean="0">
                <a:solidFill>
                  <a:prstClr val="white"/>
                </a:solidFill>
                <a:cs typeface="Arial" panose="020B0604020202020204" pitchFamily="34" charset="0"/>
              </a:rPr>
              <a:pPr algn="r" fontAlgn="base">
                <a:spcBef>
                  <a:spcPct val="0"/>
                </a:spcBef>
                <a:spcAft>
                  <a:spcPct val="0"/>
                </a:spcAft>
                <a:defRPr/>
              </a:pPr>
              <a:t>‹#›</a:t>
            </a:fld>
            <a:endParaRPr lang="en-US" altLang="en-US" sz="1600" dirty="0">
              <a:solidFill>
                <a:prstClr val="white"/>
              </a:solidFill>
              <a:cs typeface="Arial" panose="020B0604020202020204" pitchFamily="34" charset="0"/>
            </a:endParaRPr>
          </a:p>
        </p:txBody>
      </p:sp>
      <p:sp>
        <p:nvSpPr>
          <p:cNvPr id="6" name="Footer Placeholder 2"/>
          <p:cNvSpPr>
            <a:spLocks noGrp="1"/>
          </p:cNvSpPr>
          <p:nvPr>
            <p:ph type="ftr" sz="quarter" idx="10"/>
          </p:nvPr>
        </p:nvSpPr>
        <p:spPr/>
        <p:txBody>
          <a:bodyPr/>
          <a:lstStyle>
            <a:lvl1pPr>
              <a:defRPr/>
            </a:lvl1pPr>
          </a:lstStyle>
          <a:p>
            <a:pPr>
              <a:defRPr/>
            </a:pPr>
            <a:endParaRPr lang="en-US" dirty="0">
              <a:solidFill>
                <a:prstClr val="black">
                  <a:tint val="75000"/>
                </a:prstClr>
              </a:solidFill>
            </a:endParaRPr>
          </a:p>
        </p:txBody>
      </p:sp>
      <p:sp>
        <p:nvSpPr>
          <p:cNvPr id="7" name="Date Placeholder 3"/>
          <p:cNvSpPr>
            <a:spLocks noGrp="1"/>
          </p:cNvSpPr>
          <p:nvPr>
            <p:ph type="dt" sz="half" idx="11"/>
          </p:nvPr>
        </p:nvSpPr>
        <p:spPr>
          <a:xfrm>
            <a:off x="241300" y="150813"/>
            <a:ext cx="5486400" cy="363537"/>
          </a:xfrm>
          <a:prstGeom prst="rect">
            <a:avLst/>
          </a:prstGeom>
        </p:spPr>
        <p:txBody>
          <a:bodyPr tIns="0" bIns="0" anchor="ctr"/>
          <a:lstStyle>
            <a:lvl1pPr eaLnBrk="1" fontAlgn="auto" hangingPunct="1">
              <a:spcBef>
                <a:spcPts val="0"/>
              </a:spcBef>
              <a:spcAft>
                <a:spcPts val="0"/>
              </a:spcAft>
              <a:defRPr sz="1600">
                <a:solidFill>
                  <a:schemeClr val="bg1"/>
                </a:solidFill>
                <a:latin typeface="Arial" panose="020B0604020202020204" pitchFamily="34" charset="0"/>
                <a:cs typeface="Arial" panose="020B0604020202020204" pitchFamily="34" charset="0"/>
              </a:defRPr>
            </a:lvl1pPr>
          </a:lstStyle>
          <a:p>
            <a:pPr>
              <a:defRPr/>
            </a:pPr>
            <a:fld id="{CBDF256A-415A-4C16-9EF6-43F50D4A3809}" type="datetime4">
              <a:rPr lang="en-US">
                <a:solidFill>
                  <a:prstClr val="white"/>
                </a:solidFill>
              </a:rPr>
              <a:pPr>
                <a:defRPr/>
              </a:pPr>
              <a:t>May 28, 2018</a:t>
            </a:fld>
            <a:endParaRPr lang="en-CA" dirty="0">
              <a:solidFill>
                <a:prstClr val="white"/>
              </a:solidFill>
            </a:endParaRPr>
          </a:p>
        </p:txBody>
      </p:sp>
    </p:spTree>
    <p:extLst>
      <p:ext uri="{BB962C8B-B14F-4D97-AF65-F5344CB8AC3E}">
        <p14:creationId xmlns:p14="http://schemas.microsoft.com/office/powerpoint/2010/main" val="1680252454"/>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777240"/>
            <a:ext cx="10515600" cy="1051560"/>
          </a:xfrm>
        </p:spPr>
        <p:txBody>
          <a:bodyPr anchor="t">
            <a:normAutofit/>
          </a:bodyPr>
          <a:lstStyle>
            <a:lvl1pPr>
              <a:defRPr sz="3200" b="0">
                <a:solidFill>
                  <a:srgbClr val="503278"/>
                </a:solidFill>
                <a:latin typeface="+mj-lt"/>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lvl1pPr>
              <a:defRPr sz="1800">
                <a:solidFill>
                  <a:schemeClr val="tx1"/>
                </a:solidFill>
                <a:latin typeface="+mn-lt"/>
                <a:cs typeface="Arial" panose="020B0604020202020204" pitchFamily="34" charset="0"/>
              </a:defRPr>
            </a:lvl1pPr>
            <a:lvl2pPr>
              <a:defRPr sz="1800">
                <a:solidFill>
                  <a:schemeClr val="tx1"/>
                </a:solidFill>
                <a:latin typeface="+mn-lt"/>
                <a:cs typeface="Arial" panose="020B0604020202020204" pitchFamily="34" charset="0"/>
              </a:defRPr>
            </a:lvl2pPr>
            <a:lvl3pPr>
              <a:defRPr sz="1800">
                <a:solidFill>
                  <a:schemeClr val="tx1"/>
                </a:solidFill>
                <a:latin typeface="+mn-lt"/>
                <a:cs typeface="Arial" panose="020B0604020202020204" pitchFamily="34" charset="0"/>
              </a:defRPr>
            </a:lvl3pPr>
            <a:lvl4pPr>
              <a:defRPr sz="1800">
                <a:solidFill>
                  <a:schemeClr val="tx1"/>
                </a:solidFill>
                <a:latin typeface="+mn-lt"/>
                <a:cs typeface="Arial" panose="020B0604020202020204" pitchFamily="34" charset="0"/>
              </a:defRPr>
            </a:lvl4pPr>
            <a:lvl5pPr>
              <a:defRPr sz="1800">
                <a:solidFill>
                  <a:schemeClr val="tx1"/>
                </a:solidFill>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lvl1pPr>
              <a:defRPr sz="1800">
                <a:solidFill>
                  <a:schemeClr val="tx1"/>
                </a:solidFill>
                <a:latin typeface="Arial" panose="020B0604020202020204" pitchFamily="34" charset="0"/>
                <a:cs typeface="Arial" panose="020B0604020202020204" pitchFamily="34" charset="0"/>
              </a:defRPr>
            </a:lvl1pPr>
            <a:lvl2pPr>
              <a:defRPr sz="1800">
                <a:solidFill>
                  <a:schemeClr val="tx1"/>
                </a:solidFill>
                <a:latin typeface="Arial" panose="020B0604020202020204" pitchFamily="34" charset="0"/>
                <a:cs typeface="Arial" panose="020B0604020202020204" pitchFamily="34" charset="0"/>
              </a:defRPr>
            </a:lvl2pPr>
            <a:lvl3pPr>
              <a:defRPr sz="1800">
                <a:solidFill>
                  <a:schemeClr val="tx1"/>
                </a:solidFill>
                <a:latin typeface="Arial" panose="020B0604020202020204" pitchFamily="34" charset="0"/>
                <a:cs typeface="Arial" panose="020B0604020202020204" pitchFamily="34" charset="0"/>
              </a:defRPr>
            </a:lvl3pPr>
            <a:lvl4pPr>
              <a:defRPr sz="1800">
                <a:solidFill>
                  <a:schemeClr val="tx1"/>
                </a:solidFill>
                <a:latin typeface="Arial" panose="020B0604020202020204" pitchFamily="34" charset="0"/>
                <a:cs typeface="Arial" panose="020B0604020202020204" pitchFamily="34" charset="0"/>
              </a:defRPr>
            </a:lvl4pPr>
            <a:lvl5pPr>
              <a:defRPr sz="18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9" name="Rectangle 8"/>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10" name="Picture 9"/>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1" name="Date Placeholder 14"/>
          <p:cNvSpPr>
            <a:spLocks noGrp="1"/>
          </p:cNvSpPr>
          <p:nvPr>
            <p:ph type="dt" sz="half" idx="10"/>
          </p:nvPr>
        </p:nvSpPr>
        <p:spPr>
          <a:xfrm>
            <a:off x="228600" y="155448"/>
            <a:ext cx="2743200" cy="338328"/>
          </a:xfrm>
        </p:spPr>
        <p:txBody>
          <a:bodyPr/>
          <a:lstStyle>
            <a:lvl1pPr>
              <a:defRPr sz="1600">
                <a:solidFill>
                  <a:schemeClr val="bg1"/>
                </a:solidFill>
              </a:defRPr>
            </a:lvl1pPr>
          </a:lstStyle>
          <a:p>
            <a:fld id="{AE225028-B215-4A67-A4F2-BC2C6764EB26}" type="datetime1">
              <a:rPr lang="en-US" smtClean="0"/>
              <a:t>5/28/2018</a:t>
            </a:fld>
            <a:endParaRPr lang="en-US" dirty="0"/>
          </a:p>
        </p:txBody>
      </p:sp>
      <p:sp>
        <p:nvSpPr>
          <p:cNvPr id="12" name="Slide Number Placeholder 16"/>
          <p:cNvSpPr>
            <a:spLocks noGrp="1"/>
          </p:cNvSpPr>
          <p:nvPr>
            <p:ph type="sldNum" sz="quarter" idx="12"/>
          </p:nvPr>
        </p:nvSpPr>
        <p:spPr>
          <a:xfrm>
            <a:off x="9070848" y="146304"/>
            <a:ext cx="3118104" cy="338328"/>
          </a:xfrm>
        </p:spPr>
        <p:txBody>
          <a:bodyPr/>
          <a:lstStyle>
            <a:lvl1pPr>
              <a:defRPr sz="1600">
                <a:solidFill>
                  <a:schemeClr val="bg1"/>
                </a:solidFill>
              </a:defRPr>
            </a:lvl1pPr>
          </a:lstStyle>
          <a:p>
            <a:fld id="{CCC229FA-BA79-4B40-91A2-65580036BAE7}" type="slidenum">
              <a:rPr lang="en-US" smtClean="0"/>
              <a:pPr/>
              <a:t>‹#›</a:t>
            </a:fld>
            <a:endParaRPr lang="en-US" dirty="0"/>
          </a:p>
        </p:txBody>
      </p:sp>
    </p:spTree>
    <p:extLst>
      <p:ext uri="{BB962C8B-B14F-4D97-AF65-F5344CB8AC3E}">
        <p14:creationId xmlns:p14="http://schemas.microsoft.com/office/powerpoint/2010/main" val="870149884"/>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777240"/>
            <a:ext cx="10515600" cy="1051560"/>
          </a:xfrm>
        </p:spPr>
        <p:txBody>
          <a:bodyPr anchor="t">
            <a:normAutofit/>
          </a:bodyPr>
          <a:lstStyle>
            <a:lvl1pPr>
              <a:defRPr sz="3200" b="0">
                <a:solidFill>
                  <a:srgbClr val="503278"/>
                </a:solidFill>
                <a:latin typeface="+mj-lt"/>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200" b="1">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lvl1pPr>
              <a:defRPr sz="2200">
                <a:solidFill>
                  <a:schemeClr val="tx1"/>
                </a:solidFill>
                <a:latin typeface="Arial" panose="020B0604020202020204" pitchFamily="34" charset="0"/>
                <a:cs typeface="Arial" panose="020B0604020202020204" pitchFamily="34" charset="0"/>
              </a:defRPr>
            </a:lvl1pPr>
            <a:lvl2pPr>
              <a:defRPr sz="2200">
                <a:solidFill>
                  <a:schemeClr val="tx1"/>
                </a:solidFill>
                <a:latin typeface="Arial" panose="020B0604020202020204" pitchFamily="34" charset="0"/>
                <a:cs typeface="Arial" panose="020B0604020202020204" pitchFamily="34" charset="0"/>
              </a:defRPr>
            </a:lvl2pPr>
            <a:lvl3pPr>
              <a:defRPr sz="2200">
                <a:solidFill>
                  <a:schemeClr val="tx1"/>
                </a:solidFill>
                <a:latin typeface="Arial" panose="020B0604020202020204" pitchFamily="34" charset="0"/>
                <a:cs typeface="Arial" panose="020B0604020202020204" pitchFamily="34" charset="0"/>
              </a:defRPr>
            </a:lvl3pPr>
            <a:lvl4pPr>
              <a:defRPr sz="2200">
                <a:solidFill>
                  <a:schemeClr val="tx1"/>
                </a:solidFill>
                <a:latin typeface="Arial" panose="020B0604020202020204" pitchFamily="34" charset="0"/>
                <a:cs typeface="Arial" panose="020B0604020202020204" pitchFamily="34" charset="0"/>
              </a:defRPr>
            </a:lvl4pPr>
            <a:lvl5pPr>
              <a:defRPr sz="22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200" b="1">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lvl1pPr>
              <a:defRPr sz="2200">
                <a:solidFill>
                  <a:schemeClr val="tx1"/>
                </a:solidFill>
                <a:latin typeface="Arial" panose="020B0604020202020204" pitchFamily="34" charset="0"/>
                <a:cs typeface="Arial" panose="020B0604020202020204" pitchFamily="34" charset="0"/>
              </a:defRPr>
            </a:lvl1pPr>
            <a:lvl2pPr>
              <a:defRPr sz="2200">
                <a:solidFill>
                  <a:schemeClr val="tx1"/>
                </a:solidFill>
                <a:latin typeface="Arial" panose="020B0604020202020204" pitchFamily="34" charset="0"/>
                <a:cs typeface="Arial" panose="020B0604020202020204" pitchFamily="34" charset="0"/>
              </a:defRPr>
            </a:lvl2pPr>
            <a:lvl3pPr>
              <a:defRPr sz="2200">
                <a:solidFill>
                  <a:schemeClr val="tx1"/>
                </a:solidFill>
                <a:latin typeface="Arial" panose="020B0604020202020204" pitchFamily="34" charset="0"/>
                <a:cs typeface="Arial" panose="020B0604020202020204" pitchFamily="34" charset="0"/>
              </a:defRPr>
            </a:lvl3pPr>
            <a:lvl4pPr>
              <a:defRPr sz="2200">
                <a:solidFill>
                  <a:schemeClr val="tx1"/>
                </a:solidFill>
                <a:latin typeface="Arial" panose="020B0604020202020204" pitchFamily="34" charset="0"/>
                <a:cs typeface="Arial" panose="020B0604020202020204" pitchFamily="34" charset="0"/>
              </a:defRPr>
            </a:lvl4pPr>
            <a:lvl5pPr>
              <a:defRPr sz="22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11" name="Rectangle 10"/>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12" name="Picture 11"/>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3" name="Date Placeholder 14"/>
          <p:cNvSpPr>
            <a:spLocks noGrp="1"/>
          </p:cNvSpPr>
          <p:nvPr>
            <p:ph type="dt" sz="half" idx="10"/>
          </p:nvPr>
        </p:nvSpPr>
        <p:spPr>
          <a:xfrm>
            <a:off x="228600" y="155448"/>
            <a:ext cx="2743200" cy="338328"/>
          </a:xfrm>
        </p:spPr>
        <p:txBody>
          <a:bodyPr/>
          <a:lstStyle>
            <a:lvl1pPr>
              <a:defRPr sz="1600">
                <a:solidFill>
                  <a:schemeClr val="bg1"/>
                </a:solidFill>
              </a:defRPr>
            </a:lvl1pPr>
          </a:lstStyle>
          <a:p>
            <a:fld id="{C23BB76E-CBBD-4FF3-95E7-A689E53806A3}" type="datetime1">
              <a:rPr lang="en-US" smtClean="0"/>
              <a:t>5/28/2018</a:t>
            </a:fld>
            <a:endParaRPr lang="en-US" dirty="0"/>
          </a:p>
        </p:txBody>
      </p:sp>
      <p:sp>
        <p:nvSpPr>
          <p:cNvPr id="14" name="Slide Number Placeholder 16"/>
          <p:cNvSpPr>
            <a:spLocks noGrp="1"/>
          </p:cNvSpPr>
          <p:nvPr>
            <p:ph type="sldNum" sz="quarter" idx="12"/>
          </p:nvPr>
        </p:nvSpPr>
        <p:spPr>
          <a:xfrm>
            <a:off x="9070848" y="146304"/>
            <a:ext cx="3118104" cy="338328"/>
          </a:xfrm>
        </p:spPr>
        <p:txBody>
          <a:bodyPr/>
          <a:lstStyle>
            <a:lvl1pPr>
              <a:defRPr sz="1600">
                <a:solidFill>
                  <a:schemeClr val="bg1"/>
                </a:solidFill>
              </a:defRPr>
            </a:lvl1pPr>
          </a:lstStyle>
          <a:p>
            <a:fld id="{CCC229FA-BA79-4B40-91A2-65580036BAE7}" type="slidenum">
              <a:rPr lang="en-US" smtClean="0"/>
              <a:pPr/>
              <a:t>‹#›</a:t>
            </a:fld>
            <a:endParaRPr lang="en-US" dirty="0"/>
          </a:p>
        </p:txBody>
      </p:sp>
    </p:spTree>
    <p:extLst>
      <p:ext uri="{BB962C8B-B14F-4D97-AF65-F5344CB8AC3E}">
        <p14:creationId xmlns:p14="http://schemas.microsoft.com/office/powerpoint/2010/main" val="2236534422"/>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7" name="Rectangle 6"/>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8" name="Picture 7"/>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9" name="Title 1"/>
          <p:cNvSpPr>
            <a:spLocks noGrp="1"/>
          </p:cNvSpPr>
          <p:nvPr>
            <p:ph type="title" hasCustomPrompt="1"/>
          </p:nvPr>
        </p:nvSpPr>
        <p:spPr>
          <a:xfrm>
            <a:off x="838200" y="773192"/>
            <a:ext cx="10515600" cy="1052434"/>
          </a:xfrm>
        </p:spPr>
        <p:txBody>
          <a:bodyPr anchor="t">
            <a:normAutofit/>
          </a:bodyPr>
          <a:lstStyle>
            <a:lvl1pPr>
              <a:defRPr sz="3200" b="0">
                <a:solidFill>
                  <a:srgbClr val="503278"/>
                </a:solidFill>
                <a:latin typeface="+mj-lt"/>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10" name="Date Placeholder 14"/>
          <p:cNvSpPr>
            <a:spLocks noGrp="1"/>
          </p:cNvSpPr>
          <p:nvPr>
            <p:ph type="dt" sz="half" idx="10"/>
          </p:nvPr>
        </p:nvSpPr>
        <p:spPr>
          <a:xfrm>
            <a:off x="228600" y="155448"/>
            <a:ext cx="2743200" cy="338328"/>
          </a:xfrm>
        </p:spPr>
        <p:txBody>
          <a:bodyPr/>
          <a:lstStyle>
            <a:lvl1pPr>
              <a:defRPr sz="1600">
                <a:solidFill>
                  <a:schemeClr val="bg1"/>
                </a:solidFill>
              </a:defRPr>
            </a:lvl1pPr>
          </a:lstStyle>
          <a:p>
            <a:fld id="{3A83DF65-1731-4846-976B-5291AF9D9A4D}" type="datetime1">
              <a:rPr lang="en-US" smtClean="0"/>
              <a:t>5/28/2018</a:t>
            </a:fld>
            <a:endParaRPr lang="en-US" dirty="0"/>
          </a:p>
        </p:txBody>
      </p:sp>
      <p:sp>
        <p:nvSpPr>
          <p:cNvPr id="13" name="Slide Number Placeholder 16"/>
          <p:cNvSpPr>
            <a:spLocks noGrp="1"/>
          </p:cNvSpPr>
          <p:nvPr>
            <p:ph type="sldNum" sz="quarter" idx="12"/>
          </p:nvPr>
        </p:nvSpPr>
        <p:spPr>
          <a:xfrm>
            <a:off x="9070848" y="146304"/>
            <a:ext cx="3118104" cy="338328"/>
          </a:xfrm>
        </p:spPr>
        <p:txBody>
          <a:bodyPr/>
          <a:lstStyle>
            <a:lvl1pPr>
              <a:defRPr sz="1600">
                <a:solidFill>
                  <a:schemeClr val="bg1"/>
                </a:solidFill>
              </a:defRPr>
            </a:lvl1pPr>
          </a:lstStyle>
          <a:p>
            <a:fld id="{CCC229FA-BA79-4B40-91A2-65580036BAE7}" type="slidenum">
              <a:rPr lang="en-US" smtClean="0"/>
              <a:pPr/>
              <a:t>‹#›</a:t>
            </a:fld>
            <a:endParaRPr lang="en-US" dirty="0"/>
          </a:p>
        </p:txBody>
      </p:sp>
    </p:spTree>
    <p:extLst>
      <p:ext uri="{BB962C8B-B14F-4D97-AF65-F5344CB8AC3E}">
        <p14:creationId xmlns:p14="http://schemas.microsoft.com/office/powerpoint/2010/main" val="2126038556"/>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6" name="Rectangle 5"/>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7" name="Picture 6"/>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8" name="Date Placeholder 14"/>
          <p:cNvSpPr>
            <a:spLocks noGrp="1"/>
          </p:cNvSpPr>
          <p:nvPr>
            <p:ph type="dt" sz="half" idx="10"/>
          </p:nvPr>
        </p:nvSpPr>
        <p:spPr>
          <a:xfrm>
            <a:off x="228600" y="155448"/>
            <a:ext cx="2743200" cy="338328"/>
          </a:xfrm>
        </p:spPr>
        <p:txBody>
          <a:bodyPr/>
          <a:lstStyle>
            <a:lvl1pPr>
              <a:defRPr sz="1600">
                <a:solidFill>
                  <a:schemeClr val="bg1"/>
                </a:solidFill>
              </a:defRPr>
            </a:lvl1pPr>
          </a:lstStyle>
          <a:p>
            <a:fld id="{E0BBF030-539B-4113-BFC4-08B472199001}" type="datetime1">
              <a:rPr lang="en-US" smtClean="0"/>
              <a:t>5/28/2018</a:t>
            </a:fld>
            <a:endParaRPr lang="en-US" dirty="0"/>
          </a:p>
        </p:txBody>
      </p:sp>
      <p:sp>
        <p:nvSpPr>
          <p:cNvPr id="9" name="Slide Number Placeholder 16"/>
          <p:cNvSpPr>
            <a:spLocks noGrp="1"/>
          </p:cNvSpPr>
          <p:nvPr>
            <p:ph type="sldNum" sz="quarter" idx="12"/>
          </p:nvPr>
        </p:nvSpPr>
        <p:spPr>
          <a:xfrm>
            <a:off x="9070848" y="146304"/>
            <a:ext cx="3118104" cy="338328"/>
          </a:xfrm>
        </p:spPr>
        <p:txBody>
          <a:bodyPr/>
          <a:lstStyle>
            <a:lvl1pPr>
              <a:defRPr sz="1600">
                <a:solidFill>
                  <a:schemeClr val="bg1"/>
                </a:solidFill>
              </a:defRPr>
            </a:lvl1pPr>
          </a:lstStyle>
          <a:p>
            <a:fld id="{CCC229FA-BA79-4B40-91A2-65580036BAE7}" type="slidenum">
              <a:rPr lang="en-US" smtClean="0"/>
              <a:pPr/>
              <a:t>‹#›</a:t>
            </a:fld>
            <a:endParaRPr lang="en-US" dirty="0"/>
          </a:p>
        </p:txBody>
      </p:sp>
    </p:spTree>
    <p:extLst>
      <p:ext uri="{BB962C8B-B14F-4D97-AF65-F5344CB8AC3E}">
        <p14:creationId xmlns:p14="http://schemas.microsoft.com/office/powerpoint/2010/main" val="3668463341"/>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816864"/>
            <a:ext cx="3932237" cy="1240535"/>
          </a:xfrm>
        </p:spPr>
        <p:txBody>
          <a:bodyPr anchor="b"/>
          <a:lstStyle>
            <a:lvl1pPr>
              <a:defRPr sz="3200">
                <a:solidFill>
                  <a:srgbClr val="503278"/>
                </a:solidFill>
                <a:latin typeface="+mj-lt"/>
                <a:cs typeface="Arial" panose="020B0604020202020204" pitchFamily="34" charset="0"/>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3" name="Content Placeholder 2"/>
          <p:cNvSpPr>
            <a:spLocks noGrp="1"/>
          </p:cNvSpPr>
          <p:nvPr>
            <p:ph idx="1"/>
          </p:nvPr>
        </p:nvSpPr>
        <p:spPr>
          <a:xfrm>
            <a:off x="5183188" y="816865"/>
            <a:ext cx="6172200" cy="5044186"/>
          </a:xfrm>
          <a:prstGeom prst="rect">
            <a:avLst/>
          </a:prstGeom>
        </p:spPr>
        <p:txBody>
          <a:bodyPr/>
          <a:lstStyle>
            <a:lvl1pPr>
              <a:defRPr sz="2200">
                <a:solidFill>
                  <a:schemeClr val="tx1"/>
                </a:solidFill>
                <a:latin typeface="+mn-lt"/>
                <a:cs typeface="Arial" panose="020B0604020202020204" pitchFamily="34" charset="0"/>
              </a:defRPr>
            </a:lvl1pPr>
            <a:lvl2pPr>
              <a:defRPr sz="2200">
                <a:solidFill>
                  <a:schemeClr val="tx1"/>
                </a:solidFill>
                <a:latin typeface="+mn-lt"/>
                <a:cs typeface="Arial" panose="020B0604020202020204" pitchFamily="34" charset="0"/>
              </a:defRPr>
            </a:lvl2pPr>
            <a:lvl3pPr>
              <a:defRPr sz="2200">
                <a:solidFill>
                  <a:schemeClr val="tx1"/>
                </a:solidFill>
                <a:latin typeface="+mn-lt"/>
                <a:cs typeface="Arial" panose="020B0604020202020204" pitchFamily="34" charset="0"/>
              </a:defRPr>
            </a:lvl3pPr>
            <a:lvl4pPr>
              <a:defRPr sz="2200">
                <a:solidFill>
                  <a:schemeClr val="tx1"/>
                </a:solidFill>
                <a:latin typeface="+mn-lt"/>
                <a:cs typeface="Arial" panose="020B0604020202020204" pitchFamily="34" charset="0"/>
              </a:defRPr>
            </a:lvl4pPr>
            <a:lvl5pPr>
              <a:defRPr sz="2200">
                <a:solidFill>
                  <a:schemeClr val="tx1"/>
                </a:solidFill>
                <a:latin typeface="+mn-lt"/>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Rectangle 7"/>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9" name="Rectangle 8"/>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10" name="Picture 9"/>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1" name="Date Placeholder 14"/>
          <p:cNvSpPr>
            <a:spLocks noGrp="1"/>
          </p:cNvSpPr>
          <p:nvPr>
            <p:ph type="dt" sz="half" idx="10"/>
          </p:nvPr>
        </p:nvSpPr>
        <p:spPr>
          <a:xfrm>
            <a:off x="228600" y="155448"/>
            <a:ext cx="2743200" cy="338328"/>
          </a:xfrm>
        </p:spPr>
        <p:txBody>
          <a:bodyPr/>
          <a:lstStyle>
            <a:lvl1pPr>
              <a:defRPr sz="1600">
                <a:solidFill>
                  <a:schemeClr val="bg1"/>
                </a:solidFill>
              </a:defRPr>
            </a:lvl1pPr>
          </a:lstStyle>
          <a:p>
            <a:fld id="{6F4BF4BB-3D76-4B25-80C9-57EE9A3140D7}" type="datetime1">
              <a:rPr lang="en-US" smtClean="0"/>
              <a:t>5/28/2018</a:t>
            </a:fld>
            <a:endParaRPr lang="en-US" dirty="0"/>
          </a:p>
        </p:txBody>
      </p:sp>
      <p:sp>
        <p:nvSpPr>
          <p:cNvPr id="12" name="Slide Number Placeholder 16"/>
          <p:cNvSpPr>
            <a:spLocks noGrp="1"/>
          </p:cNvSpPr>
          <p:nvPr>
            <p:ph type="sldNum" sz="quarter" idx="12"/>
          </p:nvPr>
        </p:nvSpPr>
        <p:spPr>
          <a:xfrm>
            <a:off x="9070848" y="146304"/>
            <a:ext cx="3118104" cy="338328"/>
          </a:xfrm>
        </p:spPr>
        <p:txBody>
          <a:bodyPr/>
          <a:lstStyle>
            <a:lvl1pPr>
              <a:defRPr sz="1600">
                <a:solidFill>
                  <a:schemeClr val="bg1"/>
                </a:solidFill>
              </a:defRPr>
            </a:lvl1pPr>
          </a:lstStyle>
          <a:p>
            <a:fld id="{CCC229FA-BA79-4B40-91A2-65580036BAE7}" type="slidenum">
              <a:rPr lang="en-US" smtClean="0"/>
              <a:pPr/>
              <a:t>‹#›</a:t>
            </a:fld>
            <a:endParaRPr lang="en-US" dirty="0"/>
          </a:p>
        </p:txBody>
      </p:sp>
    </p:spTree>
    <p:extLst>
      <p:ext uri="{BB962C8B-B14F-4D97-AF65-F5344CB8AC3E}">
        <p14:creationId xmlns:p14="http://schemas.microsoft.com/office/powerpoint/2010/main" val="4049048059"/>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701836"/>
            <a:ext cx="3932237" cy="1355563"/>
          </a:xfrm>
        </p:spPr>
        <p:txBody>
          <a:bodyPr anchor="b">
            <a:normAutofit/>
          </a:bodyPr>
          <a:lstStyle>
            <a:lvl1pPr>
              <a:defRPr sz="3200">
                <a:solidFill>
                  <a:srgbClr val="503278"/>
                </a:solidFill>
                <a:latin typeface="+mj-lt"/>
                <a:cs typeface="Arial" panose="020B0604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701837"/>
            <a:ext cx="6172200" cy="515921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2200">
                <a:solidFill>
                  <a:schemeClr val="tx1"/>
                </a:solidFill>
                <a:latin typeface="+mn-lt"/>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Rectangle 7"/>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9" name="Rectangle 8"/>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10" name="Picture 9"/>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1" name="Date Placeholder 14"/>
          <p:cNvSpPr>
            <a:spLocks noGrp="1"/>
          </p:cNvSpPr>
          <p:nvPr>
            <p:ph type="dt" sz="half" idx="10"/>
          </p:nvPr>
        </p:nvSpPr>
        <p:spPr>
          <a:xfrm>
            <a:off x="228600" y="155448"/>
            <a:ext cx="2743200" cy="338328"/>
          </a:xfrm>
        </p:spPr>
        <p:txBody>
          <a:bodyPr/>
          <a:lstStyle>
            <a:lvl1pPr>
              <a:defRPr sz="1600">
                <a:solidFill>
                  <a:schemeClr val="bg1"/>
                </a:solidFill>
              </a:defRPr>
            </a:lvl1pPr>
          </a:lstStyle>
          <a:p>
            <a:fld id="{1DB1BCE1-8889-4880-AAAC-9410AAC0C72E}" type="datetime1">
              <a:rPr lang="en-US" smtClean="0"/>
              <a:t>5/28/2018</a:t>
            </a:fld>
            <a:endParaRPr lang="en-US" dirty="0"/>
          </a:p>
        </p:txBody>
      </p:sp>
      <p:sp>
        <p:nvSpPr>
          <p:cNvPr id="12" name="Slide Number Placeholder 16"/>
          <p:cNvSpPr>
            <a:spLocks noGrp="1"/>
          </p:cNvSpPr>
          <p:nvPr>
            <p:ph type="sldNum" sz="quarter" idx="12"/>
          </p:nvPr>
        </p:nvSpPr>
        <p:spPr>
          <a:xfrm>
            <a:off x="9070848" y="146304"/>
            <a:ext cx="3118104" cy="338328"/>
          </a:xfrm>
        </p:spPr>
        <p:txBody>
          <a:bodyPr/>
          <a:lstStyle>
            <a:lvl1pPr>
              <a:defRPr sz="1600">
                <a:solidFill>
                  <a:schemeClr val="bg1"/>
                </a:solidFill>
              </a:defRPr>
            </a:lvl1pPr>
          </a:lstStyle>
          <a:p>
            <a:fld id="{CCC229FA-BA79-4B40-91A2-65580036BAE7}" type="slidenum">
              <a:rPr lang="en-US" smtClean="0"/>
              <a:pPr/>
              <a:t>‹#›</a:t>
            </a:fld>
            <a:endParaRPr lang="en-US" dirty="0"/>
          </a:p>
        </p:txBody>
      </p:sp>
    </p:spTree>
    <p:extLst>
      <p:ext uri="{BB962C8B-B14F-4D97-AF65-F5344CB8AC3E}">
        <p14:creationId xmlns:p14="http://schemas.microsoft.com/office/powerpoint/2010/main" val="2178521260"/>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LastSlide">
    <p:spTree>
      <p:nvGrpSpPr>
        <p:cNvPr id="1" name=""/>
        <p:cNvGrpSpPr/>
        <p:nvPr/>
      </p:nvGrpSpPr>
      <p:grpSpPr>
        <a:xfrm>
          <a:off x="0" y="0"/>
          <a:ext cx="0" cy="0"/>
          <a:chOff x="0" y="0"/>
          <a:chExt cx="0" cy="0"/>
        </a:xfrm>
      </p:grpSpPr>
      <p:sp>
        <p:nvSpPr>
          <p:cNvPr id="6" name="Rectangle 5"/>
          <p:cNvSpPr/>
          <p:nvPr userDrawn="1"/>
        </p:nvSpPr>
        <p:spPr>
          <a:xfrm>
            <a:off x="0" y="5670940"/>
            <a:ext cx="12192000" cy="1198605"/>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0" y="5545570"/>
            <a:ext cx="12192000" cy="125370"/>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81946" y="6338276"/>
            <a:ext cx="1729442" cy="440281"/>
          </a:xfrm>
          <a:prstGeom prst="rect">
            <a:avLst/>
          </a:prstGeom>
        </p:spPr>
      </p:pic>
      <p:sp>
        <p:nvSpPr>
          <p:cNvPr id="12" name="Text Placeholder 11"/>
          <p:cNvSpPr>
            <a:spLocks noGrp="1"/>
          </p:cNvSpPr>
          <p:nvPr>
            <p:ph type="body" sz="quarter" idx="10" hasCustomPrompt="1"/>
          </p:nvPr>
        </p:nvSpPr>
        <p:spPr>
          <a:xfrm>
            <a:off x="611911" y="982076"/>
            <a:ext cx="7045325" cy="511175"/>
          </a:xfrm>
          <a:prstGeom prst="rect">
            <a:avLst/>
          </a:prstGeom>
        </p:spPr>
        <p:txBody>
          <a:bodyPr/>
          <a:lstStyle>
            <a:lvl1pPr marL="0" indent="0">
              <a:buNone/>
              <a:defRPr sz="3200" b="1" baseline="0"/>
            </a:lvl1pPr>
          </a:lstStyle>
          <a:p>
            <a:pPr lvl="0"/>
            <a:r>
              <a:rPr lang="en-US" dirty="0"/>
              <a:t>Contact Person Information Here</a:t>
            </a:r>
          </a:p>
        </p:txBody>
      </p:sp>
      <p:sp>
        <p:nvSpPr>
          <p:cNvPr id="3" name="Text Placeholder 2"/>
          <p:cNvSpPr>
            <a:spLocks noGrp="1"/>
          </p:cNvSpPr>
          <p:nvPr>
            <p:ph type="body" sz="quarter" idx="11" hasCustomPrompt="1"/>
          </p:nvPr>
        </p:nvSpPr>
        <p:spPr>
          <a:xfrm>
            <a:off x="611911" y="1905000"/>
            <a:ext cx="2887193" cy="473609"/>
          </a:xfrm>
          <a:prstGeom prst="rect">
            <a:avLst/>
          </a:prstGeom>
        </p:spPr>
        <p:txBody>
          <a:bodyPr/>
          <a:lstStyle>
            <a:lvl1pPr marL="0" indent="0">
              <a:buNone/>
              <a:defRPr sz="2400" b="1" i="1" baseline="0">
                <a:solidFill>
                  <a:schemeClr val="tx1"/>
                </a:solidFill>
              </a:defRPr>
            </a:lvl1pPr>
          </a:lstStyle>
          <a:p>
            <a:pPr lvl="0"/>
            <a:r>
              <a:rPr lang="en-US" dirty="0"/>
              <a:t>Contact Us:</a:t>
            </a:r>
          </a:p>
        </p:txBody>
      </p:sp>
      <p:sp>
        <p:nvSpPr>
          <p:cNvPr id="5" name="Text Placeholder 4"/>
          <p:cNvSpPr>
            <a:spLocks noGrp="1"/>
          </p:cNvSpPr>
          <p:nvPr>
            <p:ph type="body" sz="quarter" idx="12" hasCustomPrompt="1"/>
          </p:nvPr>
        </p:nvSpPr>
        <p:spPr>
          <a:xfrm>
            <a:off x="611911" y="2406183"/>
            <a:ext cx="3132137" cy="768350"/>
          </a:xfrm>
          <a:prstGeom prst="rect">
            <a:avLst/>
          </a:prstGeom>
        </p:spPr>
        <p:txBody>
          <a:bodyPr/>
          <a:lstStyle>
            <a:lvl1pPr marL="0" indent="0">
              <a:buNone/>
              <a:defRPr sz="2400" baseline="0">
                <a:solidFill>
                  <a:srgbClr val="503278"/>
                </a:solidFill>
              </a:defRPr>
            </a:lvl1pPr>
          </a:lstStyle>
          <a:p>
            <a:pPr lvl="0"/>
            <a:r>
              <a:rPr lang="en-US" dirty="0"/>
              <a:t>Email Address(</a:t>
            </a:r>
            <a:r>
              <a:rPr lang="en-US" dirty="0" err="1"/>
              <a:t>es</a:t>
            </a:r>
            <a:r>
              <a:rPr lang="en-US" dirty="0"/>
              <a:t>)</a:t>
            </a:r>
          </a:p>
        </p:txBody>
      </p:sp>
    </p:spTree>
    <p:extLst>
      <p:ext uri="{BB962C8B-B14F-4D97-AF65-F5344CB8AC3E}">
        <p14:creationId xmlns:p14="http://schemas.microsoft.com/office/powerpoint/2010/main" val="1091829592"/>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solidFill>
                  <a:srgbClr val="503278"/>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lvl1pPr>
              <a:defRPr sz="22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solidFill>
                <a:prstClr val="white"/>
              </a:solidFill>
            </a:endParaRPr>
          </a:p>
        </p:txBody>
      </p:sp>
      <p:pic>
        <p:nvPicPr>
          <p:cNvPr id="7" name="Picture 6"/>
          <p:cNvPicPr/>
          <p:nvPr/>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8" name="Rectangle 7"/>
          <p:cNvSpPr/>
          <p:nvPr/>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latin typeface="Arial" panose="020B0604020202020204" pitchFamily="34" charset="0"/>
              <a:cs typeface="Arial" panose="020B0604020202020204" pitchFamily="34" charset="0"/>
            </a:endParaRPr>
          </a:p>
        </p:txBody>
      </p:sp>
      <p:sp>
        <p:nvSpPr>
          <p:cNvPr id="9" name="Rectangle 8"/>
          <p:cNvSpPr/>
          <p:nvPr/>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0" name="TextBox 9"/>
          <p:cNvSpPr txBox="1"/>
          <p:nvPr userDrawn="1"/>
        </p:nvSpPr>
        <p:spPr>
          <a:xfrm>
            <a:off x="138792" y="166260"/>
            <a:ext cx="2121808" cy="369332"/>
          </a:xfrm>
          <a:prstGeom prst="rect">
            <a:avLst/>
          </a:prstGeom>
          <a:noFill/>
        </p:spPr>
        <p:txBody>
          <a:bodyPr wrap="square" rtlCol="0">
            <a:spAutoFit/>
          </a:bodyPr>
          <a:lstStyle/>
          <a:p>
            <a:r>
              <a:rPr lang="en-US" dirty="0">
                <a:solidFill>
                  <a:prstClr val="white"/>
                </a:solidFill>
              </a:rPr>
              <a:t>February 2018</a:t>
            </a:r>
          </a:p>
        </p:txBody>
      </p:sp>
      <p:sp>
        <p:nvSpPr>
          <p:cNvPr id="12" name="Slide Number Placeholder 16"/>
          <p:cNvSpPr>
            <a:spLocks noGrp="1"/>
          </p:cNvSpPr>
          <p:nvPr>
            <p:ph type="sldNum" sz="quarter" idx="12"/>
          </p:nvPr>
        </p:nvSpPr>
        <p:spPr>
          <a:xfrm>
            <a:off x="9070848" y="146304"/>
            <a:ext cx="3118104" cy="338328"/>
          </a:xfrm>
        </p:spPr>
        <p:txBody>
          <a:bodyPr/>
          <a:lstStyle>
            <a:lvl1pPr>
              <a:defRPr sz="1600">
                <a:solidFill>
                  <a:schemeClr val="bg1"/>
                </a:solidFill>
              </a:defRPr>
            </a:lvl1pPr>
          </a:lstStyle>
          <a:p>
            <a:fld id="{CCC229FA-BA79-4B40-91A2-65580036BAE7}" type="slidenum">
              <a:rPr lang="en-US" smtClean="0"/>
              <a:pPr/>
              <a:t>‹#›</a:t>
            </a:fld>
            <a:endParaRPr lang="en-US" dirty="0"/>
          </a:p>
        </p:txBody>
      </p:sp>
    </p:spTree>
    <p:extLst>
      <p:ext uri="{BB962C8B-B14F-4D97-AF65-F5344CB8AC3E}">
        <p14:creationId xmlns:p14="http://schemas.microsoft.com/office/powerpoint/2010/main" val="629400783"/>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773192"/>
            <a:ext cx="10515600" cy="1052434"/>
          </a:xfrm>
        </p:spPr>
        <p:txBody>
          <a:bodyPr/>
          <a:lstStyle>
            <a:lvl1pPr>
              <a:defRPr b="0">
                <a:solidFill>
                  <a:srgbClr val="503278"/>
                </a:solidFill>
                <a:latin typeface="+mj-lt"/>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lvl1pPr>
              <a:defRPr sz="2200">
                <a:solidFill>
                  <a:schemeClr val="tx1"/>
                </a:solidFill>
                <a:latin typeface="+mn-lt"/>
                <a:cs typeface="Arial" panose="020B0604020202020204" pitchFamily="34" charset="0"/>
              </a:defRPr>
            </a:lvl1pPr>
            <a:lvl2pPr>
              <a:defRPr sz="2200">
                <a:solidFill>
                  <a:schemeClr val="tx1"/>
                </a:solidFill>
                <a:latin typeface="+mn-lt"/>
                <a:cs typeface="Arial" panose="020B0604020202020204" pitchFamily="34" charset="0"/>
              </a:defRPr>
            </a:lvl2pPr>
            <a:lvl3pPr>
              <a:defRPr sz="2200">
                <a:solidFill>
                  <a:schemeClr val="tx1"/>
                </a:solidFill>
                <a:latin typeface="+mn-lt"/>
                <a:cs typeface="Arial" panose="020B0604020202020204" pitchFamily="34" charset="0"/>
              </a:defRPr>
            </a:lvl3pPr>
            <a:lvl4pPr>
              <a:defRPr sz="2200">
                <a:solidFill>
                  <a:schemeClr val="tx1"/>
                </a:solidFill>
                <a:latin typeface="+mn-lt"/>
                <a:cs typeface="Arial" panose="020B0604020202020204" pitchFamily="34" charset="0"/>
              </a:defRPr>
            </a:lvl4pPr>
            <a:lvl5pPr>
              <a:defRPr sz="2200">
                <a:solidFill>
                  <a:schemeClr val="tx1"/>
                </a:solidFill>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solidFill>
                <a:prstClr val="black">
                  <a:tint val="75000"/>
                </a:prstClr>
              </a:solidFill>
            </a:endParaRPr>
          </a:p>
        </p:txBody>
      </p:sp>
      <p:sp>
        <p:nvSpPr>
          <p:cNvPr id="7" name="Rectangle 6"/>
          <p:cNvSpPr/>
          <p:nvPr userDrawn="1"/>
        </p:nvSpPr>
        <p:spPr>
          <a:xfrm>
            <a:off x="0" y="156452"/>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8" name="Rectangle 7"/>
          <p:cNvSpPr/>
          <p:nvPr userDrawn="1"/>
        </p:nvSpPr>
        <p:spPr>
          <a:xfrm>
            <a:off x="0" y="19"/>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9" name="Picture 8"/>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2" name="Slide Number Placeholder 16"/>
          <p:cNvSpPr>
            <a:spLocks noGrp="1"/>
          </p:cNvSpPr>
          <p:nvPr>
            <p:ph type="sldNum" sz="quarter" idx="12"/>
          </p:nvPr>
        </p:nvSpPr>
        <p:spPr>
          <a:xfrm>
            <a:off x="9070848" y="146304"/>
            <a:ext cx="3118104" cy="338328"/>
          </a:xfrm>
        </p:spPr>
        <p:txBody>
          <a:bodyPr/>
          <a:lstStyle>
            <a:lvl1pPr>
              <a:defRPr sz="1600">
                <a:solidFill>
                  <a:schemeClr val="bg1"/>
                </a:solidFill>
              </a:defRPr>
            </a:lvl1pPr>
          </a:lstStyle>
          <a:p>
            <a:fld id="{CCC229FA-BA79-4B40-91A2-65580036BAE7}" type="slidenum">
              <a:rPr lang="en-US" smtClean="0"/>
              <a:pPr/>
              <a:t>‹#›</a:t>
            </a:fld>
            <a:endParaRPr lang="en-US" dirty="0"/>
          </a:p>
        </p:txBody>
      </p:sp>
      <p:sp>
        <p:nvSpPr>
          <p:cNvPr id="13" name="Slide Number Placeholder 16"/>
          <p:cNvSpPr txBox="1">
            <a:spLocks/>
          </p:cNvSpPr>
          <p:nvPr userDrawn="1"/>
        </p:nvSpPr>
        <p:spPr>
          <a:xfrm>
            <a:off x="9073896" y="146303"/>
            <a:ext cx="3118104" cy="338328"/>
          </a:xfrm>
          <a:prstGeom prst="rect">
            <a:avLst/>
          </a:prstGeom>
        </p:spPr>
        <p:txBody>
          <a:bodyPr vert="horz" lIns="91440" tIns="45720" rIns="91440" bIns="45720" rtlCol="0" anchor="ctr"/>
          <a:lstStyle>
            <a:defPPr>
              <a:defRPr lang="en-US"/>
            </a:defPPr>
            <a:lvl1pPr marL="0" algn="r" defTabSz="914400" rtl="0" eaLnBrk="1" latinLnBrk="0" hangingPunct="1">
              <a:defRPr sz="1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CC229FA-BA79-4B40-91A2-65580036BAE7}" type="slidenum">
              <a:rPr lang="en-US" smtClean="0"/>
              <a:pPr/>
              <a:t>‹#›</a:t>
            </a:fld>
            <a:endParaRPr lang="en-US" dirty="0"/>
          </a:p>
        </p:txBody>
      </p:sp>
      <p:sp>
        <p:nvSpPr>
          <p:cNvPr id="14" name="TextBox 13"/>
          <p:cNvSpPr txBox="1"/>
          <p:nvPr userDrawn="1"/>
        </p:nvSpPr>
        <p:spPr>
          <a:xfrm>
            <a:off x="138792" y="166260"/>
            <a:ext cx="2121808" cy="369332"/>
          </a:xfrm>
          <a:prstGeom prst="rect">
            <a:avLst/>
          </a:prstGeom>
          <a:noFill/>
        </p:spPr>
        <p:txBody>
          <a:bodyPr wrap="square" rtlCol="0">
            <a:spAutoFit/>
          </a:bodyPr>
          <a:lstStyle/>
          <a:p>
            <a:r>
              <a:rPr lang="en-US" dirty="0">
                <a:solidFill>
                  <a:prstClr val="white"/>
                </a:solidFill>
              </a:rPr>
              <a:t>February 2018</a:t>
            </a:r>
          </a:p>
        </p:txBody>
      </p:sp>
    </p:spTree>
    <p:extLst>
      <p:ext uri="{BB962C8B-B14F-4D97-AF65-F5344CB8AC3E}">
        <p14:creationId xmlns:p14="http://schemas.microsoft.com/office/powerpoint/2010/main" val="326039857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FDDE7F7-9603-44BC-AE8B-EA10FDB3B77A}" type="datetimeFigureOut">
              <a:rPr lang="en-US" smtClean="0">
                <a:solidFill>
                  <a:prstClr val="black">
                    <a:tint val="75000"/>
                  </a:prstClr>
                </a:solidFill>
              </a:rPr>
              <a:pPr/>
              <a:t>5/28/2018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10" name="Rectangle 9"/>
          <p:cNvSpPr/>
          <p:nvPr userDrawn="1"/>
        </p:nvSpPr>
        <p:spPr>
          <a:xfrm>
            <a:off x="0" y="5670940"/>
            <a:ext cx="12192000" cy="1198605"/>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userDrawn="1"/>
        </p:nvSpPr>
        <p:spPr>
          <a:xfrm>
            <a:off x="0" y="5545570"/>
            <a:ext cx="12192000" cy="125370"/>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8545" y="177110"/>
            <a:ext cx="4370762" cy="746047"/>
          </a:xfrm>
          <a:prstGeom prst="rect">
            <a:avLst/>
          </a:prstGeom>
        </p:spPr>
      </p:pic>
      <p:sp>
        <p:nvSpPr>
          <p:cNvPr id="13" name="Text Placeholder 5"/>
          <p:cNvSpPr>
            <a:spLocks noGrp="1"/>
          </p:cNvSpPr>
          <p:nvPr>
            <p:ph type="body" sz="quarter" idx="14" hasCustomPrompt="1"/>
          </p:nvPr>
        </p:nvSpPr>
        <p:spPr>
          <a:xfrm>
            <a:off x="657225" y="1828800"/>
            <a:ext cx="6415088" cy="561975"/>
          </a:xfrm>
          <a:prstGeom prst="rect">
            <a:avLst/>
          </a:prstGeom>
        </p:spPr>
        <p:txBody>
          <a:bodyPr/>
          <a:lstStyle>
            <a:lvl1pPr marL="0" indent="0">
              <a:buNone/>
              <a:defRPr sz="4000" b="1" baseline="0">
                <a:solidFill>
                  <a:srgbClr val="503278"/>
                </a:solidFill>
                <a:latin typeface="Arial" panose="020B0604020202020204" pitchFamily="34" charset="0"/>
                <a:cs typeface="Arial" panose="020B0604020202020204" pitchFamily="34" charset="0"/>
              </a:defRPr>
            </a:lvl1pPr>
          </a:lstStyle>
          <a:p>
            <a:pPr lvl="0"/>
            <a:r>
              <a:rPr lang="en-US" sz="3200" dirty="0">
                <a:latin typeface="Arial" panose="020B0604020202020204" pitchFamily="34" charset="0"/>
                <a:cs typeface="Arial" panose="020B0604020202020204" pitchFamily="34" charset="0"/>
              </a:rPr>
              <a:t>Insert Title Here</a:t>
            </a:r>
            <a:endParaRPr lang="en-US" dirty="0"/>
          </a:p>
        </p:txBody>
      </p:sp>
      <p:sp>
        <p:nvSpPr>
          <p:cNvPr id="14" name="Text Placeholder 7"/>
          <p:cNvSpPr>
            <a:spLocks noGrp="1"/>
          </p:cNvSpPr>
          <p:nvPr>
            <p:ph type="body" sz="quarter" idx="15" hasCustomPrompt="1"/>
          </p:nvPr>
        </p:nvSpPr>
        <p:spPr>
          <a:xfrm>
            <a:off x="657225" y="2566988"/>
            <a:ext cx="4751388" cy="1498600"/>
          </a:xfrm>
          <a:prstGeom prst="rect">
            <a:avLst/>
          </a:prstGeom>
        </p:spPr>
        <p:txBody>
          <a:bodyPr/>
          <a:lstStyle>
            <a:lvl1pPr marL="0" indent="0">
              <a:buNone/>
              <a:defRPr sz="1800" baseline="0">
                <a:solidFill>
                  <a:srgbClr val="6F5091"/>
                </a:solidFill>
                <a:latin typeface="Arial" panose="020B0604020202020204" pitchFamily="34" charset="0"/>
                <a:cs typeface="Arial" panose="020B0604020202020204" pitchFamily="34" charset="0"/>
              </a:defRPr>
            </a:lvl1pPr>
          </a:lstStyle>
          <a:p>
            <a:pPr lvl="0"/>
            <a:r>
              <a:rPr lang="en-US" sz="1800" dirty="0">
                <a:latin typeface="Arial" panose="020B0604020202020204" pitchFamily="34" charset="0"/>
                <a:cs typeface="Arial" panose="020B0604020202020204" pitchFamily="34" charset="0"/>
              </a:rPr>
              <a:t>Insert subtitle(s) here</a:t>
            </a:r>
            <a:endParaRPr lang="en-US" dirty="0"/>
          </a:p>
        </p:txBody>
      </p:sp>
      <p:sp>
        <p:nvSpPr>
          <p:cNvPr id="15" name="Text Placeholder 5"/>
          <p:cNvSpPr>
            <a:spLocks noGrp="1"/>
          </p:cNvSpPr>
          <p:nvPr>
            <p:ph type="body" sz="quarter" idx="13" hasCustomPrompt="1"/>
          </p:nvPr>
        </p:nvSpPr>
        <p:spPr>
          <a:xfrm>
            <a:off x="208545" y="6084115"/>
            <a:ext cx="2072529" cy="419100"/>
          </a:xfrm>
          <a:prstGeom prst="rect">
            <a:avLst/>
          </a:prstGeom>
        </p:spPr>
        <p:txBody>
          <a:bodyPr/>
          <a:lstStyle>
            <a:lvl1pPr marL="0" indent="0">
              <a:buNone/>
              <a:defRPr sz="1800">
                <a:solidFill>
                  <a:schemeClr val="bg1"/>
                </a:solidFill>
                <a:latin typeface="Arial" panose="020B0604020202020204" pitchFamily="34" charset="0"/>
                <a:cs typeface="Arial" panose="020B0604020202020204" pitchFamily="34" charset="0"/>
              </a:defRPr>
            </a:lvl1pPr>
          </a:lstStyle>
          <a:p>
            <a:pPr lvl="0"/>
            <a:r>
              <a:rPr lang="en-US" sz="1800" dirty="0">
                <a:latin typeface="Arial" panose="020B0604020202020204" pitchFamily="34" charset="0"/>
                <a:cs typeface="Arial" panose="020B0604020202020204" pitchFamily="34" charset="0"/>
              </a:rPr>
              <a:t>Month Year Here</a:t>
            </a:r>
            <a:endParaRPr lang="en-US" dirty="0"/>
          </a:p>
        </p:txBody>
      </p:sp>
    </p:spTree>
    <p:extLst>
      <p:ext uri="{BB962C8B-B14F-4D97-AF65-F5344CB8AC3E}">
        <p14:creationId xmlns:p14="http://schemas.microsoft.com/office/powerpoint/2010/main" val="10634503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Picture 3"/>
          <p:cNvSpPr>
            <a:spLocks noChangeAspect="1" noChangeArrowheads="1"/>
          </p:cNvSpPr>
          <p:nvPr userDrawn="1"/>
        </p:nvSpPr>
        <p:spPr bwMode="auto">
          <a:xfrm>
            <a:off x="10160000" y="6353175"/>
            <a:ext cx="1954213"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defRPr/>
            </a:pPr>
            <a:endParaRPr lang="en-US" altLang="en-US" dirty="0">
              <a:solidFill>
                <a:prstClr val="black"/>
              </a:solidFill>
            </a:endParaRPr>
          </a:p>
        </p:txBody>
      </p:sp>
      <p:sp>
        <p:nvSpPr>
          <p:cNvPr id="6" name="Rectangle 5"/>
          <p:cNvSpPr/>
          <p:nvPr userDrawn="1"/>
        </p:nvSpPr>
        <p:spPr>
          <a:xfrm>
            <a:off x="0" y="155575"/>
            <a:ext cx="12192000" cy="390525"/>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2B800"/>
              </a:solidFill>
            </a:endParaRPr>
          </a:p>
        </p:txBody>
      </p:sp>
      <p:sp>
        <p:nvSpPr>
          <p:cNvPr id="7" name="Rectangle 6"/>
          <p:cNvSpPr/>
          <p:nvPr userDrawn="1"/>
        </p:nvSpPr>
        <p:spPr>
          <a:xfrm>
            <a:off x="0" y="0"/>
            <a:ext cx="12192000" cy="15557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dirty="0">
              <a:solidFill>
                <a:prstClr val="white"/>
              </a:solidFill>
            </a:endParaRPr>
          </a:p>
        </p:txBody>
      </p:sp>
      <p:sp>
        <p:nvSpPr>
          <p:cNvPr id="8" name="TextBox 7"/>
          <p:cNvSpPr txBox="1">
            <a:spLocks noChangeArrowheads="1"/>
          </p:cNvSpPr>
          <p:nvPr userDrawn="1"/>
        </p:nvSpPr>
        <p:spPr bwMode="auto">
          <a:xfrm>
            <a:off x="7831138" y="150813"/>
            <a:ext cx="42830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fontAlgn="base">
              <a:spcBef>
                <a:spcPct val="0"/>
              </a:spcBef>
              <a:spcAft>
                <a:spcPct val="0"/>
              </a:spcAft>
              <a:defRPr/>
            </a:pPr>
            <a:fld id="{06565344-8D46-4B68-A049-7E8D6E403A3B}" type="slidenum">
              <a:rPr lang="en-US" altLang="en-US" sz="1600" smtClean="0">
                <a:solidFill>
                  <a:prstClr val="white"/>
                </a:solidFill>
                <a:cs typeface="Arial" panose="020B0604020202020204" pitchFamily="34" charset="0"/>
              </a:rPr>
              <a:pPr algn="r" fontAlgn="base">
                <a:spcBef>
                  <a:spcPct val="0"/>
                </a:spcBef>
                <a:spcAft>
                  <a:spcPct val="0"/>
                </a:spcAft>
                <a:defRPr/>
              </a:pPr>
              <a:t>‹#›</a:t>
            </a:fld>
            <a:endParaRPr lang="en-US" altLang="en-US" sz="1600" dirty="0">
              <a:solidFill>
                <a:prstClr val="white"/>
              </a:solidFill>
              <a:cs typeface="Arial" panose="020B0604020202020204" pitchFamily="34" charset="0"/>
            </a:endParaRPr>
          </a:p>
        </p:txBody>
      </p:sp>
      <p:sp>
        <p:nvSpPr>
          <p:cNvPr id="2" name="Title 1"/>
          <p:cNvSpPr>
            <a:spLocks noGrp="1"/>
          </p:cNvSpPr>
          <p:nvPr>
            <p:ph type="title"/>
          </p:nvPr>
        </p:nvSpPr>
        <p:spPr>
          <a:xfrm>
            <a:off x="839788" y="816864"/>
            <a:ext cx="3932237" cy="1240535"/>
          </a:xfrm>
        </p:spPr>
        <p:txBody>
          <a:bodyPr anchor="b"/>
          <a:lstStyle>
            <a:lvl1pPr>
              <a:defRPr sz="3200">
                <a:solidFill>
                  <a:srgbClr val="503278"/>
                </a:solidFill>
                <a:latin typeface="+mj-lt"/>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5183188" y="816865"/>
            <a:ext cx="6172200" cy="5044186"/>
          </a:xfrm>
          <a:prstGeom prst="rect">
            <a:avLst/>
          </a:prstGeom>
        </p:spPr>
        <p:txBody>
          <a:bodyPr/>
          <a:lstStyle>
            <a:lvl1pPr>
              <a:defRPr sz="2200">
                <a:solidFill>
                  <a:schemeClr val="tx1"/>
                </a:solidFill>
                <a:latin typeface="+mn-lt"/>
                <a:cs typeface="Arial" panose="020B0604020202020204" pitchFamily="34" charset="0"/>
              </a:defRPr>
            </a:lvl1pPr>
            <a:lvl2pPr>
              <a:defRPr sz="2200">
                <a:solidFill>
                  <a:schemeClr val="tx1"/>
                </a:solidFill>
                <a:latin typeface="+mn-lt"/>
                <a:cs typeface="Arial" panose="020B0604020202020204" pitchFamily="34" charset="0"/>
              </a:defRPr>
            </a:lvl2pPr>
            <a:lvl3pPr>
              <a:defRPr sz="2200">
                <a:solidFill>
                  <a:schemeClr val="tx1"/>
                </a:solidFill>
                <a:latin typeface="+mn-lt"/>
                <a:cs typeface="Arial" panose="020B0604020202020204" pitchFamily="34" charset="0"/>
              </a:defRPr>
            </a:lvl3pPr>
            <a:lvl4pPr>
              <a:defRPr sz="2200">
                <a:solidFill>
                  <a:schemeClr val="tx1"/>
                </a:solidFill>
                <a:latin typeface="+mn-lt"/>
                <a:cs typeface="Arial" panose="020B0604020202020204" pitchFamily="34" charset="0"/>
              </a:defRPr>
            </a:lvl4pPr>
            <a:lvl5pPr>
              <a:defRPr sz="2200">
                <a:solidFill>
                  <a:schemeClr val="tx1"/>
                </a:solidFill>
                <a:latin typeface="+mn-lt"/>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Footer Placeholder 5"/>
          <p:cNvSpPr>
            <a:spLocks noGrp="1"/>
          </p:cNvSpPr>
          <p:nvPr>
            <p:ph type="ftr" sz="quarter" idx="10"/>
          </p:nvPr>
        </p:nvSpPr>
        <p:spPr/>
        <p:txBody>
          <a:bodyPr/>
          <a:lstStyle>
            <a:lvl1pPr>
              <a:defRPr/>
            </a:lvl1pPr>
          </a:lstStyle>
          <a:p>
            <a:pPr>
              <a:defRPr/>
            </a:pPr>
            <a:endParaRPr lang="en-US" dirty="0">
              <a:solidFill>
                <a:prstClr val="black">
                  <a:tint val="75000"/>
                </a:prstClr>
              </a:solidFill>
            </a:endParaRPr>
          </a:p>
        </p:txBody>
      </p:sp>
      <p:sp>
        <p:nvSpPr>
          <p:cNvPr id="10" name="Date Placeholder 3"/>
          <p:cNvSpPr>
            <a:spLocks noGrp="1"/>
          </p:cNvSpPr>
          <p:nvPr>
            <p:ph type="dt" sz="half" idx="11"/>
          </p:nvPr>
        </p:nvSpPr>
        <p:spPr>
          <a:xfrm>
            <a:off x="241300" y="150813"/>
            <a:ext cx="5486400" cy="363537"/>
          </a:xfrm>
          <a:prstGeom prst="rect">
            <a:avLst/>
          </a:prstGeom>
        </p:spPr>
        <p:txBody>
          <a:bodyPr tIns="0" bIns="0" anchor="ctr"/>
          <a:lstStyle>
            <a:lvl1pPr eaLnBrk="1" fontAlgn="auto" hangingPunct="1">
              <a:spcBef>
                <a:spcPts val="0"/>
              </a:spcBef>
              <a:spcAft>
                <a:spcPts val="0"/>
              </a:spcAft>
              <a:defRPr sz="1600">
                <a:solidFill>
                  <a:schemeClr val="bg1"/>
                </a:solidFill>
                <a:latin typeface="Arial" panose="020B0604020202020204" pitchFamily="34" charset="0"/>
                <a:cs typeface="Arial" panose="020B0604020202020204" pitchFamily="34" charset="0"/>
              </a:defRPr>
            </a:lvl1pPr>
          </a:lstStyle>
          <a:p>
            <a:pPr>
              <a:defRPr/>
            </a:pPr>
            <a:fld id="{C981A578-F07C-4013-9448-5B46EF0624B0}" type="datetime4">
              <a:rPr lang="en-US">
                <a:solidFill>
                  <a:prstClr val="white"/>
                </a:solidFill>
              </a:rPr>
              <a:pPr>
                <a:defRPr/>
              </a:pPr>
              <a:t>May 28, 2018</a:t>
            </a:fld>
            <a:endParaRPr lang="en-CA" dirty="0">
              <a:solidFill>
                <a:prstClr val="white"/>
              </a:solidFill>
            </a:endParaRPr>
          </a:p>
        </p:txBody>
      </p:sp>
    </p:spTree>
    <p:extLst>
      <p:ext uri="{BB962C8B-B14F-4D97-AF65-F5344CB8AC3E}">
        <p14:creationId xmlns:p14="http://schemas.microsoft.com/office/powerpoint/2010/main" val="4089347842"/>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1774" y="685359"/>
            <a:ext cx="11573232" cy="506443"/>
          </a:xfrm>
        </p:spPr>
        <p:txBody>
          <a:bodyPr anchor="t">
            <a:noAutofit/>
          </a:bodyPr>
          <a:lstStyle>
            <a:lvl1pPr>
              <a:defRPr sz="3200" b="0" baseline="0">
                <a:solidFill>
                  <a:srgbClr val="503278"/>
                </a:solidFill>
                <a:latin typeface="+mj-lt"/>
              </a:defRPr>
            </a:lvl1pPr>
          </a:lstStyle>
          <a:p>
            <a:r>
              <a:rPr lang="en-US" dirty="0"/>
              <a:t>Put Text Here</a:t>
            </a:r>
          </a:p>
        </p:txBody>
      </p:sp>
      <p:sp>
        <p:nvSpPr>
          <p:cNvPr id="3" name="Content Placeholder 2"/>
          <p:cNvSpPr>
            <a:spLocks noGrp="1"/>
          </p:cNvSpPr>
          <p:nvPr>
            <p:ph idx="1"/>
          </p:nvPr>
        </p:nvSpPr>
        <p:spPr>
          <a:xfrm>
            <a:off x="231773" y="1355239"/>
            <a:ext cx="11573233" cy="4819530"/>
          </a:xfrm>
          <a:prstGeom prst="rect">
            <a:avLst/>
          </a:prstGeom>
        </p:spPr>
        <p:txBody>
          <a:bodyPr/>
          <a:lstStyle>
            <a:lvl1pPr>
              <a:defRPr sz="1800">
                <a:solidFill>
                  <a:schemeClr val="tx1"/>
                </a:solidFill>
                <a:latin typeface="+mn-lt"/>
                <a:cs typeface="Arial" panose="020B0604020202020204" pitchFamily="34" charset="0"/>
              </a:defRPr>
            </a:lvl1pPr>
            <a:lvl2pPr>
              <a:defRPr sz="1800">
                <a:solidFill>
                  <a:schemeClr val="tx1"/>
                </a:solidFill>
                <a:latin typeface="+mn-lt"/>
                <a:cs typeface="Arial" panose="020B0604020202020204" pitchFamily="34" charset="0"/>
              </a:defRPr>
            </a:lvl2pPr>
            <a:lvl3pPr>
              <a:defRPr sz="1800">
                <a:solidFill>
                  <a:schemeClr val="tx1"/>
                </a:solidFill>
                <a:latin typeface="+mn-lt"/>
                <a:cs typeface="Arial" panose="020B0604020202020204" pitchFamily="34" charset="0"/>
              </a:defRPr>
            </a:lvl3pPr>
            <a:lvl4pPr>
              <a:defRPr sz="1800">
                <a:solidFill>
                  <a:schemeClr val="tx1"/>
                </a:solidFill>
                <a:latin typeface="+mn-lt"/>
                <a:cs typeface="Arial" panose="020B0604020202020204" pitchFamily="34" charset="0"/>
              </a:defRPr>
            </a:lvl4pPr>
            <a:lvl5pPr>
              <a:defRPr sz="1800">
                <a:solidFill>
                  <a:schemeClr val="tx1"/>
                </a:solidFill>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8" name="Rectangle 7"/>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9" name="Picture 8"/>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4" name="TextBox 3"/>
          <p:cNvSpPr txBox="1"/>
          <p:nvPr userDrawn="1"/>
        </p:nvSpPr>
        <p:spPr>
          <a:xfrm>
            <a:off x="9070848" y="144817"/>
            <a:ext cx="3121152" cy="338554"/>
          </a:xfrm>
          <a:prstGeom prst="rect">
            <a:avLst/>
          </a:prstGeom>
          <a:noFill/>
        </p:spPr>
        <p:txBody>
          <a:bodyPr wrap="square" rtlCol="0">
            <a:spAutoFit/>
          </a:bodyPr>
          <a:lstStyle/>
          <a:p>
            <a:pPr algn="r"/>
            <a:fld id="{61FB7B5D-B95B-4EE4-86A7-FCF8FEAB0BEC}" type="slidenum">
              <a:rPr lang="en-US" sz="1600">
                <a:solidFill>
                  <a:prstClr val="white"/>
                </a:solidFill>
              </a:rPr>
              <a:pPr algn="r"/>
              <a:t>‹#›</a:t>
            </a:fld>
            <a:endParaRPr lang="en-US" sz="1600" dirty="0">
              <a:solidFill>
                <a:prstClr val="white"/>
              </a:solidFill>
            </a:endParaRPr>
          </a:p>
        </p:txBody>
      </p:sp>
      <p:sp>
        <p:nvSpPr>
          <p:cNvPr id="12" name="TextBox 11"/>
          <p:cNvSpPr txBox="1"/>
          <p:nvPr userDrawn="1"/>
        </p:nvSpPr>
        <p:spPr>
          <a:xfrm>
            <a:off x="-984" y="168093"/>
            <a:ext cx="4899624" cy="338554"/>
          </a:xfrm>
          <a:prstGeom prst="rect">
            <a:avLst/>
          </a:prstGeom>
          <a:noFill/>
        </p:spPr>
        <p:txBody>
          <a:bodyPr wrap="square" rtlCol="0">
            <a:spAutoFit/>
          </a:bodyPr>
          <a:lstStyle/>
          <a:p>
            <a:r>
              <a:rPr lang="en-US" sz="1600" baseline="0" dirty="0">
                <a:solidFill>
                  <a:prstClr val="white"/>
                </a:solidFill>
              </a:rPr>
              <a:t>June 2018</a:t>
            </a:r>
            <a:endParaRPr lang="en-US" sz="1600" dirty="0">
              <a:solidFill>
                <a:prstClr val="white"/>
              </a:solidFill>
            </a:endParaRPr>
          </a:p>
        </p:txBody>
      </p:sp>
    </p:spTree>
    <p:extLst>
      <p:ext uri="{BB962C8B-B14F-4D97-AF65-F5344CB8AC3E}">
        <p14:creationId xmlns:p14="http://schemas.microsoft.com/office/powerpoint/2010/main" val="632754514"/>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8"/>
            <a:ext cx="10515600" cy="2852737"/>
          </a:xfrm>
        </p:spPr>
        <p:txBody>
          <a:bodyPr anchor="b">
            <a:normAutofit/>
          </a:bodyPr>
          <a:lstStyle>
            <a:lvl1pPr>
              <a:defRPr sz="4400" b="0">
                <a:solidFill>
                  <a:srgbClr val="503278"/>
                </a:solidFill>
                <a:latin typeface="+mj-lt"/>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000">
                <a:solidFill>
                  <a:schemeClr val="bg1">
                    <a:lumMod val="50000"/>
                  </a:schemeClr>
                </a:solidFill>
                <a:latin typeface="+mn-lt"/>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8" name="Rectangle 7"/>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9" name="Rectangle 8"/>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10" name="Picture 9"/>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3" name="TextBox 12"/>
          <p:cNvSpPr txBox="1"/>
          <p:nvPr userDrawn="1"/>
        </p:nvSpPr>
        <p:spPr>
          <a:xfrm>
            <a:off x="9070848" y="144817"/>
            <a:ext cx="3121152" cy="338554"/>
          </a:xfrm>
          <a:prstGeom prst="rect">
            <a:avLst/>
          </a:prstGeom>
          <a:noFill/>
        </p:spPr>
        <p:txBody>
          <a:bodyPr wrap="square" rtlCol="0">
            <a:spAutoFit/>
          </a:bodyPr>
          <a:lstStyle/>
          <a:p>
            <a:pPr algn="r"/>
            <a:fld id="{61FB7B5D-B95B-4EE4-86A7-FCF8FEAB0BEC}" type="slidenum">
              <a:rPr lang="en-US" sz="1600">
                <a:solidFill>
                  <a:prstClr val="white"/>
                </a:solidFill>
              </a:rPr>
              <a:pPr algn="r"/>
              <a:t>‹#›</a:t>
            </a:fld>
            <a:endParaRPr lang="en-US" sz="1600" dirty="0">
              <a:solidFill>
                <a:prstClr val="white"/>
              </a:solidFill>
            </a:endParaRPr>
          </a:p>
        </p:txBody>
      </p:sp>
      <p:sp>
        <p:nvSpPr>
          <p:cNvPr id="12" name="TextBox 11"/>
          <p:cNvSpPr txBox="1"/>
          <p:nvPr userDrawn="1"/>
        </p:nvSpPr>
        <p:spPr>
          <a:xfrm>
            <a:off x="231774" y="151467"/>
            <a:ext cx="4899624" cy="338554"/>
          </a:xfrm>
          <a:prstGeom prst="rect">
            <a:avLst/>
          </a:prstGeom>
          <a:noFill/>
        </p:spPr>
        <p:txBody>
          <a:bodyPr wrap="square" rtlCol="0">
            <a:spAutoFit/>
          </a:bodyPr>
          <a:lstStyle/>
          <a:p>
            <a:r>
              <a:rPr lang="en-US" sz="1600" dirty="0">
                <a:solidFill>
                  <a:prstClr val="white"/>
                </a:solidFill>
              </a:rPr>
              <a:t>October</a:t>
            </a:r>
            <a:r>
              <a:rPr lang="en-US" sz="1600" baseline="0" dirty="0">
                <a:solidFill>
                  <a:prstClr val="white"/>
                </a:solidFill>
              </a:rPr>
              <a:t> 2017</a:t>
            </a:r>
            <a:endParaRPr lang="en-US" sz="1600" dirty="0">
              <a:solidFill>
                <a:prstClr val="white"/>
              </a:solidFill>
            </a:endParaRPr>
          </a:p>
        </p:txBody>
      </p:sp>
    </p:spTree>
    <p:extLst>
      <p:ext uri="{BB962C8B-B14F-4D97-AF65-F5344CB8AC3E}">
        <p14:creationId xmlns:p14="http://schemas.microsoft.com/office/powerpoint/2010/main" val="1200431931"/>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656860"/>
            <a:ext cx="10515600" cy="1168765"/>
          </a:xfrm>
        </p:spPr>
        <p:txBody>
          <a:bodyPr anchor="t">
            <a:normAutofit/>
          </a:bodyPr>
          <a:lstStyle>
            <a:lvl1pPr>
              <a:defRPr sz="3200" b="0">
                <a:solidFill>
                  <a:srgbClr val="503278"/>
                </a:solidFill>
                <a:latin typeface="+mj-lt"/>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lvl1pPr>
              <a:defRPr sz="1800">
                <a:solidFill>
                  <a:schemeClr val="tx1"/>
                </a:solidFill>
                <a:latin typeface="+mn-lt"/>
                <a:cs typeface="Arial" panose="020B0604020202020204" pitchFamily="34" charset="0"/>
              </a:defRPr>
            </a:lvl1pPr>
            <a:lvl2pPr>
              <a:defRPr sz="1800">
                <a:solidFill>
                  <a:schemeClr val="tx1"/>
                </a:solidFill>
                <a:latin typeface="+mn-lt"/>
                <a:cs typeface="Arial" panose="020B0604020202020204" pitchFamily="34" charset="0"/>
              </a:defRPr>
            </a:lvl2pPr>
            <a:lvl3pPr>
              <a:defRPr sz="1800">
                <a:solidFill>
                  <a:schemeClr val="tx1"/>
                </a:solidFill>
                <a:latin typeface="+mn-lt"/>
                <a:cs typeface="Arial" panose="020B0604020202020204" pitchFamily="34" charset="0"/>
              </a:defRPr>
            </a:lvl3pPr>
            <a:lvl4pPr>
              <a:defRPr sz="1800">
                <a:solidFill>
                  <a:schemeClr val="tx1"/>
                </a:solidFill>
                <a:latin typeface="+mn-lt"/>
                <a:cs typeface="Arial" panose="020B0604020202020204" pitchFamily="34" charset="0"/>
              </a:defRPr>
            </a:lvl4pPr>
            <a:lvl5pPr>
              <a:defRPr sz="1800">
                <a:solidFill>
                  <a:schemeClr val="tx1"/>
                </a:solidFill>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lvl1pPr>
              <a:defRPr sz="1800">
                <a:solidFill>
                  <a:schemeClr val="tx1"/>
                </a:solidFill>
                <a:latin typeface="Arial" panose="020B0604020202020204" pitchFamily="34" charset="0"/>
                <a:cs typeface="Arial" panose="020B0604020202020204" pitchFamily="34" charset="0"/>
              </a:defRPr>
            </a:lvl1pPr>
            <a:lvl2pPr>
              <a:defRPr sz="1800">
                <a:solidFill>
                  <a:schemeClr val="tx1"/>
                </a:solidFill>
                <a:latin typeface="Arial" panose="020B0604020202020204" pitchFamily="34" charset="0"/>
                <a:cs typeface="Arial" panose="020B0604020202020204" pitchFamily="34" charset="0"/>
              </a:defRPr>
            </a:lvl2pPr>
            <a:lvl3pPr>
              <a:defRPr sz="1800">
                <a:solidFill>
                  <a:schemeClr val="tx1"/>
                </a:solidFill>
                <a:latin typeface="Arial" panose="020B0604020202020204" pitchFamily="34" charset="0"/>
                <a:cs typeface="Arial" panose="020B0604020202020204" pitchFamily="34" charset="0"/>
              </a:defRPr>
            </a:lvl3pPr>
            <a:lvl4pPr>
              <a:defRPr sz="1800">
                <a:solidFill>
                  <a:schemeClr val="tx1"/>
                </a:solidFill>
                <a:latin typeface="Arial" panose="020B0604020202020204" pitchFamily="34" charset="0"/>
                <a:cs typeface="Arial" panose="020B0604020202020204" pitchFamily="34" charset="0"/>
              </a:defRPr>
            </a:lvl4pPr>
            <a:lvl5pPr>
              <a:defRPr sz="18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9" name="Rectangle 8"/>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10" name="Picture 9"/>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3" name="TextBox 12"/>
          <p:cNvSpPr txBox="1"/>
          <p:nvPr userDrawn="1"/>
        </p:nvSpPr>
        <p:spPr>
          <a:xfrm>
            <a:off x="9070848" y="144817"/>
            <a:ext cx="3121152" cy="338554"/>
          </a:xfrm>
          <a:prstGeom prst="rect">
            <a:avLst/>
          </a:prstGeom>
          <a:noFill/>
        </p:spPr>
        <p:txBody>
          <a:bodyPr wrap="square" rtlCol="0">
            <a:spAutoFit/>
          </a:bodyPr>
          <a:lstStyle/>
          <a:p>
            <a:pPr algn="r"/>
            <a:fld id="{61FB7B5D-B95B-4EE4-86A7-FCF8FEAB0BEC}" type="slidenum">
              <a:rPr lang="en-US" sz="1600">
                <a:solidFill>
                  <a:prstClr val="white"/>
                </a:solidFill>
              </a:rPr>
              <a:pPr algn="r"/>
              <a:t>‹#›</a:t>
            </a:fld>
            <a:endParaRPr lang="en-US" sz="1600" dirty="0">
              <a:solidFill>
                <a:prstClr val="white"/>
              </a:solidFill>
            </a:endParaRPr>
          </a:p>
        </p:txBody>
      </p:sp>
      <p:sp>
        <p:nvSpPr>
          <p:cNvPr id="12" name="TextBox 11"/>
          <p:cNvSpPr txBox="1"/>
          <p:nvPr userDrawn="1"/>
        </p:nvSpPr>
        <p:spPr>
          <a:xfrm>
            <a:off x="231774" y="151467"/>
            <a:ext cx="4899624" cy="338554"/>
          </a:xfrm>
          <a:prstGeom prst="rect">
            <a:avLst/>
          </a:prstGeom>
          <a:noFill/>
        </p:spPr>
        <p:txBody>
          <a:bodyPr wrap="square" rtlCol="0">
            <a:spAutoFit/>
          </a:bodyPr>
          <a:lstStyle/>
          <a:p>
            <a:r>
              <a:rPr lang="en-US" sz="1600" dirty="0">
                <a:solidFill>
                  <a:prstClr val="white"/>
                </a:solidFill>
              </a:rPr>
              <a:t>MONTH YEAR</a:t>
            </a:r>
          </a:p>
        </p:txBody>
      </p:sp>
    </p:spTree>
    <p:extLst>
      <p:ext uri="{BB962C8B-B14F-4D97-AF65-F5344CB8AC3E}">
        <p14:creationId xmlns:p14="http://schemas.microsoft.com/office/powerpoint/2010/main" val="3168384345"/>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585817"/>
            <a:ext cx="10515600" cy="1004539"/>
          </a:xfrm>
        </p:spPr>
        <p:txBody>
          <a:bodyPr anchor="t">
            <a:normAutofit/>
          </a:bodyPr>
          <a:lstStyle>
            <a:lvl1pPr>
              <a:defRPr sz="3200" b="0">
                <a:solidFill>
                  <a:srgbClr val="503278"/>
                </a:solidFill>
                <a:latin typeface="+mj-lt"/>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200" b="1">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lvl1pPr>
              <a:defRPr sz="2200">
                <a:solidFill>
                  <a:schemeClr val="tx1"/>
                </a:solidFill>
                <a:latin typeface="Arial" panose="020B0604020202020204" pitchFamily="34" charset="0"/>
                <a:cs typeface="Arial" panose="020B0604020202020204" pitchFamily="34" charset="0"/>
              </a:defRPr>
            </a:lvl1pPr>
            <a:lvl2pPr>
              <a:defRPr sz="2200">
                <a:solidFill>
                  <a:schemeClr val="tx1"/>
                </a:solidFill>
                <a:latin typeface="Arial" panose="020B0604020202020204" pitchFamily="34" charset="0"/>
                <a:cs typeface="Arial" panose="020B0604020202020204" pitchFamily="34" charset="0"/>
              </a:defRPr>
            </a:lvl2pPr>
            <a:lvl3pPr>
              <a:defRPr sz="2200">
                <a:solidFill>
                  <a:schemeClr val="tx1"/>
                </a:solidFill>
                <a:latin typeface="Arial" panose="020B0604020202020204" pitchFamily="34" charset="0"/>
                <a:cs typeface="Arial" panose="020B0604020202020204" pitchFamily="34" charset="0"/>
              </a:defRPr>
            </a:lvl3pPr>
            <a:lvl4pPr>
              <a:defRPr sz="2200">
                <a:solidFill>
                  <a:schemeClr val="tx1"/>
                </a:solidFill>
                <a:latin typeface="Arial" panose="020B0604020202020204" pitchFamily="34" charset="0"/>
                <a:cs typeface="Arial" panose="020B0604020202020204" pitchFamily="34" charset="0"/>
              </a:defRPr>
            </a:lvl4pPr>
            <a:lvl5pPr>
              <a:defRPr sz="22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200" b="1">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lvl1pPr>
              <a:defRPr sz="2200">
                <a:solidFill>
                  <a:schemeClr val="tx1"/>
                </a:solidFill>
                <a:latin typeface="Arial" panose="020B0604020202020204" pitchFamily="34" charset="0"/>
                <a:cs typeface="Arial" panose="020B0604020202020204" pitchFamily="34" charset="0"/>
              </a:defRPr>
            </a:lvl1pPr>
            <a:lvl2pPr>
              <a:defRPr sz="2200">
                <a:solidFill>
                  <a:schemeClr val="tx1"/>
                </a:solidFill>
                <a:latin typeface="Arial" panose="020B0604020202020204" pitchFamily="34" charset="0"/>
                <a:cs typeface="Arial" panose="020B0604020202020204" pitchFamily="34" charset="0"/>
              </a:defRPr>
            </a:lvl2pPr>
            <a:lvl3pPr>
              <a:defRPr sz="2200">
                <a:solidFill>
                  <a:schemeClr val="tx1"/>
                </a:solidFill>
                <a:latin typeface="Arial" panose="020B0604020202020204" pitchFamily="34" charset="0"/>
                <a:cs typeface="Arial" panose="020B0604020202020204" pitchFamily="34" charset="0"/>
              </a:defRPr>
            </a:lvl3pPr>
            <a:lvl4pPr>
              <a:defRPr sz="2200">
                <a:solidFill>
                  <a:schemeClr val="tx1"/>
                </a:solidFill>
                <a:latin typeface="Arial" panose="020B0604020202020204" pitchFamily="34" charset="0"/>
                <a:cs typeface="Arial" panose="020B0604020202020204" pitchFamily="34" charset="0"/>
              </a:defRPr>
            </a:lvl4pPr>
            <a:lvl5pPr>
              <a:defRPr sz="22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11" name="Rectangle 10"/>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12" name="Picture 11"/>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5" name="TextBox 14"/>
          <p:cNvSpPr txBox="1"/>
          <p:nvPr userDrawn="1"/>
        </p:nvSpPr>
        <p:spPr>
          <a:xfrm>
            <a:off x="9070848" y="144817"/>
            <a:ext cx="3121152" cy="338554"/>
          </a:xfrm>
          <a:prstGeom prst="rect">
            <a:avLst/>
          </a:prstGeom>
          <a:noFill/>
        </p:spPr>
        <p:txBody>
          <a:bodyPr wrap="square" rtlCol="0">
            <a:spAutoFit/>
          </a:bodyPr>
          <a:lstStyle/>
          <a:p>
            <a:pPr algn="r"/>
            <a:fld id="{61FB7B5D-B95B-4EE4-86A7-FCF8FEAB0BEC}" type="slidenum">
              <a:rPr lang="en-US" sz="1600">
                <a:solidFill>
                  <a:prstClr val="white"/>
                </a:solidFill>
              </a:rPr>
              <a:pPr algn="r"/>
              <a:t>‹#›</a:t>
            </a:fld>
            <a:endParaRPr lang="en-US" sz="1600" dirty="0">
              <a:solidFill>
                <a:prstClr val="white"/>
              </a:solidFill>
            </a:endParaRPr>
          </a:p>
        </p:txBody>
      </p:sp>
      <p:sp>
        <p:nvSpPr>
          <p:cNvPr id="14" name="TextBox 13"/>
          <p:cNvSpPr txBox="1"/>
          <p:nvPr userDrawn="1"/>
        </p:nvSpPr>
        <p:spPr>
          <a:xfrm>
            <a:off x="231774" y="151467"/>
            <a:ext cx="4899624" cy="338554"/>
          </a:xfrm>
          <a:prstGeom prst="rect">
            <a:avLst/>
          </a:prstGeom>
          <a:noFill/>
        </p:spPr>
        <p:txBody>
          <a:bodyPr wrap="square" rtlCol="0">
            <a:spAutoFit/>
          </a:bodyPr>
          <a:lstStyle/>
          <a:p>
            <a:r>
              <a:rPr lang="en-US" sz="1600" dirty="0">
                <a:solidFill>
                  <a:prstClr val="white"/>
                </a:solidFill>
              </a:rPr>
              <a:t>MONTH YEAR</a:t>
            </a:r>
          </a:p>
        </p:txBody>
      </p:sp>
    </p:spTree>
    <p:extLst>
      <p:ext uri="{BB962C8B-B14F-4D97-AF65-F5344CB8AC3E}">
        <p14:creationId xmlns:p14="http://schemas.microsoft.com/office/powerpoint/2010/main" val="477315538"/>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7" name="Rectangle 6"/>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8" name="Picture 7"/>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1" name="TextBox 10"/>
          <p:cNvSpPr txBox="1"/>
          <p:nvPr userDrawn="1"/>
        </p:nvSpPr>
        <p:spPr>
          <a:xfrm>
            <a:off x="9070848" y="144817"/>
            <a:ext cx="3121152" cy="338554"/>
          </a:xfrm>
          <a:prstGeom prst="rect">
            <a:avLst/>
          </a:prstGeom>
          <a:noFill/>
        </p:spPr>
        <p:txBody>
          <a:bodyPr wrap="square" rtlCol="0">
            <a:spAutoFit/>
          </a:bodyPr>
          <a:lstStyle/>
          <a:p>
            <a:pPr algn="r"/>
            <a:fld id="{61FB7B5D-B95B-4EE4-86A7-FCF8FEAB0BEC}" type="slidenum">
              <a:rPr lang="en-US" sz="1600">
                <a:solidFill>
                  <a:prstClr val="white"/>
                </a:solidFill>
              </a:rPr>
              <a:pPr algn="r"/>
              <a:t>‹#›</a:t>
            </a:fld>
            <a:endParaRPr lang="en-US" sz="1600" dirty="0">
              <a:solidFill>
                <a:prstClr val="white"/>
              </a:solidFill>
            </a:endParaRPr>
          </a:p>
        </p:txBody>
      </p:sp>
      <p:sp>
        <p:nvSpPr>
          <p:cNvPr id="9" name="Title 1"/>
          <p:cNvSpPr>
            <a:spLocks noGrp="1"/>
          </p:cNvSpPr>
          <p:nvPr>
            <p:ph type="title" hasCustomPrompt="1"/>
          </p:nvPr>
        </p:nvSpPr>
        <p:spPr>
          <a:xfrm>
            <a:off x="838200" y="773192"/>
            <a:ext cx="10515600" cy="1052434"/>
          </a:xfrm>
        </p:spPr>
        <p:txBody>
          <a:bodyPr anchor="t">
            <a:normAutofit/>
          </a:bodyPr>
          <a:lstStyle>
            <a:lvl1pPr>
              <a:defRPr sz="3200" b="0">
                <a:solidFill>
                  <a:srgbClr val="503278"/>
                </a:solidFill>
                <a:latin typeface="+mj-lt"/>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12" name="TextBox 11"/>
          <p:cNvSpPr txBox="1"/>
          <p:nvPr userDrawn="1"/>
        </p:nvSpPr>
        <p:spPr>
          <a:xfrm>
            <a:off x="231774" y="151467"/>
            <a:ext cx="4899624" cy="338554"/>
          </a:xfrm>
          <a:prstGeom prst="rect">
            <a:avLst/>
          </a:prstGeom>
          <a:noFill/>
        </p:spPr>
        <p:txBody>
          <a:bodyPr wrap="square" rtlCol="0">
            <a:spAutoFit/>
          </a:bodyPr>
          <a:lstStyle/>
          <a:p>
            <a:r>
              <a:rPr lang="en-US" sz="1600" dirty="0">
                <a:solidFill>
                  <a:prstClr val="white"/>
                </a:solidFill>
              </a:rPr>
              <a:t>MONTH YEAR</a:t>
            </a:r>
          </a:p>
        </p:txBody>
      </p:sp>
    </p:spTree>
    <p:extLst>
      <p:ext uri="{BB962C8B-B14F-4D97-AF65-F5344CB8AC3E}">
        <p14:creationId xmlns:p14="http://schemas.microsoft.com/office/powerpoint/2010/main" val="1814443233"/>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6" name="Rectangle 5"/>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7" name="Picture 6"/>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0" name="TextBox 9"/>
          <p:cNvSpPr txBox="1"/>
          <p:nvPr userDrawn="1"/>
        </p:nvSpPr>
        <p:spPr>
          <a:xfrm>
            <a:off x="9070848" y="144817"/>
            <a:ext cx="3121152" cy="338554"/>
          </a:xfrm>
          <a:prstGeom prst="rect">
            <a:avLst/>
          </a:prstGeom>
          <a:noFill/>
        </p:spPr>
        <p:txBody>
          <a:bodyPr wrap="square" rtlCol="0">
            <a:spAutoFit/>
          </a:bodyPr>
          <a:lstStyle/>
          <a:p>
            <a:pPr algn="r"/>
            <a:fld id="{61FB7B5D-B95B-4EE4-86A7-FCF8FEAB0BEC}" type="slidenum">
              <a:rPr lang="en-US" sz="1600">
                <a:solidFill>
                  <a:prstClr val="white"/>
                </a:solidFill>
              </a:rPr>
              <a:pPr algn="r"/>
              <a:t>‹#›</a:t>
            </a:fld>
            <a:endParaRPr lang="en-US" sz="1600" dirty="0">
              <a:solidFill>
                <a:prstClr val="white"/>
              </a:solidFill>
            </a:endParaRPr>
          </a:p>
        </p:txBody>
      </p:sp>
      <p:sp>
        <p:nvSpPr>
          <p:cNvPr id="9" name="TextBox 8"/>
          <p:cNvSpPr txBox="1"/>
          <p:nvPr userDrawn="1"/>
        </p:nvSpPr>
        <p:spPr>
          <a:xfrm>
            <a:off x="231774" y="151467"/>
            <a:ext cx="4899624" cy="338554"/>
          </a:xfrm>
          <a:prstGeom prst="rect">
            <a:avLst/>
          </a:prstGeom>
          <a:noFill/>
        </p:spPr>
        <p:txBody>
          <a:bodyPr wrap="square" rtlCol="0">
            <a:spAutoFit/>
          </a:bodyPr>
          <a:lstStyle/>
          <a:p>
            <a:r>
              <a:rPr lang="en-US" sz="1600" dirty="0">
                <a:solidFill>
                  <a:prstClr val="white"/>
                </a:solidFill>
              </a:rPr>
              <a:t>MONTH YEAR</a:t>
            </a:r>
          </a:p>
        </p:txBody>
      </p:sp>
    </p:spTree>
    <p:extLst>
      <p:ext uri="{BB962C8B-B14F-4D97-AF65-F5344CB8AC3E}">
        <p14:creationId xmlns:p14="http://schemas.microsoft.com/office/powerpoint/2010/main" val="584348461"/>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816864"/>
            <a:ext cx="3932237" cy="1240535"/>
          </a:xfrm>
        </p:spPr>
        <p:txBody>
          <a:bodyPr anchor="b"/>
          <a:lstStyle>
            <a:lvl1pPr>
              <a:defRPr sz="3200">
                <a:solidFill>
                  <a:srgbClr val="503278"/>
                </a:solidFill>
                <a:latin typeface="+mj-lt"/>
                <a:cs typeface="Arial" panose="020B0604020202020204" pitchFamily="34" charset="0"/>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3" name="Content Placeholder 2"/>
          <p:cNvSpPr>
            <a:spLocks noGrp="1"/>
          </p:cNvSpPr>
          <p:nvPr>
            <p:ph idx="1"/>
          </p:nvPr>
        </p:nvSpPr>
        <p:spPr>
          <a:xfrm>
            <a:off x="5183188" y="816865"/>
            <a:ext cx="6172200" cy="5044186"/>
          </a:xfrm>
          <a:prstGeom prst="rect">
            <a:avLst/>
          </a:prstGeom>
        </p:spPr>
        <p:txBody>
          <a:bodyPr/>
          <a:lstStyle>
            <a:lvl1pPr>
              <a:defRPr sz="2200">
                <a:solidFill>
                  <a:schemeClr val="tx1"/>
                </a:solidFill>
                <a:latin typeface="+mn-lt"/>
                <a:cs typeface="Arial" panose="020B0604020202020204" pitchFamily="34" charset="0"/>
              </a:defRPr>
            </a:lvl1pPr>
            <a:lvl2pPr>
              <a:defRPr sz="2200">
                <a:solidFill>
                  <a:schemeClr val="tx1"/>
                </a:solidFill>
                <a:latin typeface="+mn-lt"/>
                <a:cs typeface="Arial" panose="020B0604020202020204" pitchFamily="34" charset="0"/>
              </a:defRPr>
            </a:lvl2pPr>
            <a:lvl3pPr>
              <a:defRPr sz="2200">
                <a:solidFill>
                  <a:schemeClr val="tx1"/>
                </a:solidFill>
                <a:latin typeface="+mn-lt"/>
                <a:cs typeface="Arial" panose="020B0604020202020204" pitchFamily="34" charset="0"/>
              </a:defRPr>
            </a:lvl3pPr>
            <a:lvl4pPr>
              <a:defRPr sz="2200">
                <a:solidFill>
                  <a:schemeClr val="tx1"/>
                </a:solidFill>
                <a:latin typeface="+mn-lt"/>
                <a:cs typeface="Arial" panose="020B0604020202020204" pitchFamily="34" charset="0"/>
              </a:defRPr>
            </a:lvl4pPr>
            <a:lvl5pPr>
              <a:defRPr sz="2200">
                <a:solidFill>
                  <a:schemeClr val="tx1"/>
                </a:solidFill>
                <a:latin typeface="+mn-lt"/>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Rectangle 7"/>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9" name="Rectangle 8"/>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10" name="Picture 9"/>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3" name="TextBox 12"/>
          <p:cNvSpPr txBox="1"/>
          <p:nvPr userDrawn="1"/>
        </p:nvSpPr>
        <p:spPr>
          <a:xfrm>
            <a:off x="9070848" y="144817"/>
            <a:ext cx="3121152" cy="338554"/>
          </a:xfrm>
          <a:prstGeom prst="rect">
            <a:avLst/>
          </a:prstGeom>
          <a:noFill/>
        </p:spPr>
        <p:txBody>
          <a:bodyPr wrap="square" rtlCol="0">
            <a:spAutoFit/>
          </a:bodyPr>
          <a:lstStyle/>
          <a:p>
            <a:pPr algn="r"/>
            <a:fld id="{61FB7B5D-B95B-4EE4-86A7-FCF8FEAB0BEC}" type="slidenum">
              <a:rPr lang="en-US" sz="1600">
                <a:solidFill>
                  <a:prstClr val="white"/>
                </a:solidFill>
              </a:rPr>
              <a:pPr algn="r"/>
              <a:t>‹#›</a:t>
            </a:fld>
            <a:endParaRPr lang="en-US" sz="1600" dirty="0">
              <a:solidFill>
                <a:prstClr val="white"/>
              </a:solidFill>
            </a:endParaRPr>
          </a:p>
        </p:txBody>
      </p:sp>
      <p:sp>
        <p:nvSpPr>
          <p:cNvPr id="12" name="TextBox 11"/>
          <p:cNvSpPr txBox="1"/>
          <p:nvPr userDrawn="1"/>
        </p:nvSpPr>
        <p:spPr>
          <a:xfrm>
            <a:off x="5533670" y="213374"/>
            <a:ext cx="1086678" cy="369332"/>
          </a:xfrm>
          <a:prstGeom prst="rect">
            <a:avLst/>
          </a:prstGeom>
          <a:noFill/>
        </p:spPr>
        <p:txBody>
          <a:bodyPr wrap="square" rtlCol="0">
            <a:spAutoFit/>
          </a:bodyPr>
          <a:lstStyle/>
          <a:p>
            <a:r>
              <a:rPr lang="en-US" b="1" dirty="0">
                <a:solidFill>
                  <a:srgbClr val="FF0000"/>
                </a:solidFill>
              </a:rPr>
              <a:t>DRAFT</a:t>
            </a:r>
          </a:p>
        </p:txBody>
      </p:sp>
      <p:sp>
        <p:nvSpPr>
          <p:cNvPr id="14" name="TextBox 13"/>
          <p:cNvSpPr txBox="1"/>
          <p:nvPr userDrawn="1"/>
        </p:nvSpPr>
        <p:spPr>
          <a:xfrm>
            <a:off x="231774" y="151467"/>
            <a:ext cx="4899624" cy="338554"/>
          </a:xfrm>
          <a:prstGeom prst="rect">
            <a:avLst/>
          </a:prstGeom>
          <a:noFill/>
        </p:spPr>
        <p:txBody>
          <a:bodyPr wrap="square" rtlCol="0">
            <a:spAutoFit/>
          </a:bodyPr>
          <a:lstStyle/>
          <a:p>
            <a:r>
              <a:rPr lang="en-US" sz="1600" dirty="0">
                <a:solidFill>
                  <a:prstClr val="white"/>
                </a:solidFill>
              </a:rPr>
              <a:t>MONTH YEAR</a:t>
            </a:r>
          </a:p>
        </p:txBody>
      </p:sp>
    </p:spTree>
    <p:extLst>
      <p:ext uri="{BB962C8B-B14F-4D97-AF65-F5344CB8AC3E}">
        <p14:creationId xmlns:p14="http://schemas.microsoft.com/office/powerpoint/2010/main" val="2992082166"/>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701836"/>
            <a:ext cx="3932237" cy="1355563"/>
          </a:xfrm>
        </p:spPr>
        <p:txBody>
          <a:bodyPr anchor="b">
            <a:normAutofit/>
          </a:bodyPr>
          <a:lstStyle>
            <a:lvl1pPr>
              <a:defRPr sz="3200">
                <a:solidFill>
                  <a:srgbClr val="503278"/>
                </a:solidFill>
                <a:latin typeface="+mj-lt"/>
                <a:cs typeface="Arial" panose="020B0604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701837"/>
            <a:ext cx="6172200" cy="515921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2200">
                <a:solidFill>
                  <a:schemeClr val="tx1"/>
                </a:solidFill>
                <a:latin typeface="+mn-lt"/>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Rectangle 7"/>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9" name="Rectangle 8"/>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10" name="Picture 9"/>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3" name="TextBox 12"/>
          <p:cNvSpPr txBox="1"/>
          <p:nvPr userDrawn="1"/>
        </p:nvSpPr>
        <p:spPr>
          <a:xfrm>
            <a:off x="9070848" y="144817"/>
            <a:ext cx="3121152" cy="338554"/>
          </a:xfrm>
          <a:prstGeom prst="rect">
            <a:avLst/>
          </a:prstGeom>
          <a:noFill/>
        </p:spPr>
        <p:txBody>
          <a:bodyPr wrap="square" rtlCol="0">
            <a:spAutoFit/>
          </a:bodyPr>
          <a:lstStyle/>
          <a:p>
            <a:pPr algn="r"/>
            <a:fld id="{61FB7B5D-B95B-4EE4-86A7-FCF8FEAB0BEC}" type="slidenum">
              <a:rPr lang="en-US" sz="1600">
                <a:solidFill>
                  <a:prstClr val="white"/>
                </a:solidFill>
              </a:rPr>
              <a:pPr algn="r"/>
              <a:t>‹#›</a:t>
            </a:fld>
            <a:endParaRPr lang="en-US" sz="1600" dirty="0">
              <a:solidFill>
                <a:prstClr val="white"/>
              </a:solidFill>
            </a:endParaRPr>
          </a:p>
        </p:txBody>
      </p:sp>
      <p:sp>
        <p:nvSpPr>
          <p:cNvPr id="12" name="TextBox 11"/>
          <p:cNvSpPr txBox="1"/>
          <p:nvPr userDrawn="1"/>
        </p:nvSpPr>
        <p:spPr>
          <a:xfrm>
            <a:off x="231774" y="151467"/>
            <a:ext cx="4899624" cy="338554"/>
          </a:xfrm>
          <a:prstGeom prst="rect">
            <a:avLst/>
          </a:prstGeom>
          <a:noFill/>
        </p:spPr>
        <p:txBody>
          <a:bodyPr wrap="square" rtlCol="0">
            <a:spAutoFit/>
          </a:bodyPr>
          <a:lstStyle/>
          <a:p>
            <a:r>
              <a:rPr lang="en-US" sz="1600" dirty="0">
                <a:solidFill>
                  <a:prstClr val="white"/>
                </a:solidFill>
              </a:rPr>
              <a:t>MONTH YEAR</a:t>
            </a:r>
          </a:p>
        </p:txBody>
      </p:sp>
    </p:spTree>
    <p:extLst>
      <p:ext uri="{BB962C8B-B14F-4D97-AF65-F5344CB8AC3E}">
        <p14:creationId xmlns:p14="http://schemas.microsoft.com/office/powerpoint/2010/main" val="1415159059"/>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LastSlide">
    <p:spTree>
      <p:nvGrpSpPr>
        <p:cNvPr id="1" name=""/>
        <p:cNvGrpSpPr/>
        <p:nvPr/>
      </p:nvGrpSpPr>
      <p:grpSpPr>
        <a:xfrm>
          <a:off x="0" y="0"/>
          <a:ext cx="0" cy="0"/>
          <a:chOff x="0" y="0"/>
          <a:chExt cx="0" cy="0"/>
        </a:xfrm>
      </p:grpSpPr>
      <p:sp>
        <p:nvSpPr>
          <p:cNvPr id="6" name="Rectangle 5"/>
          <p:cNvSpPr/>
          <p:nvPr userDrawn="1"/>
        </p:nvSpPr>
        <p:spPr>
          <a:xfrm>
            <a:off x="0" y="5670940"/>
            <a:ext cx="12192000" cy="1198605"/>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Rectangle 6"/>
          <p:cNvSpPr/>
          <p:nvPr userDrawn="1"/>
        </p:nvSpPr>
        <p:spPr>
          <a:xfrm>
            <a:off x="0" y="5545570"/>
            <a:ext cx="12192000" cy="125370"/>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81946" y="6338276"/>
            <a:ext cx="1729442" cy="440281"/>
          </a:xfrm>
          <a:prstGeom prst="rect">
            <a:avLst/>
          </a:prstGeom>
        </p:spPr>
      </p:pic>
      <p:sp>
        <p:nvSpPr>
          <p:cNvPr id="12" name="Text Placeholder 11"/>
          <p:cNvSpPr>
            <a:spLocks noGrp="1"/>
          </p:cNvSpPr>
          <p:nvPr>
            <p:ph type="body" sz="quarter" idx="10" hasCustomPrompt="1"/>
          </p:nvPr>
        </p:nvSpPr>
        <p:spPr>
          <a:xfrm>
            <a:off x="611911" y="982076"/>
            <a:ext cx="7045325" cy="511175"/>
          </a:xfrm>
          <a:prstGeom prst="rect">
            <a:avLst/>
          </a:prstGeom>
        </p:spPr>
        <p:txBody>
          <a:bodyPr/>
          <a:lstStyle>
            <a:lvl1pPr marL="0" indent="0">
              <a:buNone/>
              <a:defRPr sz="3200" b="1" baseline="0"/>
            </a:lvl1pPr>
          </a:lstStyle>
          <a:p>
            <a:pPr lvl="0"/>
            <a:r>
              <a:rPr lang="en-US" dirty="0"/>
              <a:t>Contact Person Information Here</a:t>
            </a:r>
          </a:p>
        </p:txBody>
      </p:sp>
      <p:sp>
        <p:nvSpPr>
          <p:cNvPr id="3" name="Text Placeholder 2"/>
          <p:cNvSpPr>
            <a:spLocks noGrp="1"/>
          </p:cNvSpPr>
          <p:nvPr>
            <p:ph type="body" sz="quarter" idx="11" hasCustomPrompt="1"/>
          </p:nvPr>
        </p:nvSpPr>
        <p:spPr>
          <a:xfrm>
            <a:off x="611911" y="1905000"/>
            <a:ext cx="2887193" cy="473609"/>
          </a:xfrm>
          <a:prstGeom prst="rect">
            <a:avLst/>
          </a:prstGeom>
        </p:spPr>
        <p:txBody>
          <a:bodyPr/>
          <a:lstStyle>
            <a:lvl1pPr marL="0" indent="0">
              <a:buNone/>
              <a:defRPr sz="2400" b="1" i="1" baseline="0">
                <a:solidFill>
                  <a:schemeClr val="tx1"/>
                </a:solidFill>
              </a:defRPr>
            </a:lvl1pPr>
          </a:lstStyle>
          <a:p>
            <a:pPr lvl="0"/>
            <a:r>
              <a:rPr lang="en-US" dirty="0"/>
              <a:t>Contact Us:</a:t>
            </a:r>
          </a:p>
        </p:txBody>
      </p:sp>
      <p:sp>
        <p:nvSpPr>
          <p:cNvPr id="5" name="Text Placeholder 4"/>
          <p:cNvSpPr>
            <a:spLocks noGrp="1"/>
          </p:cNvSpPr>
          <p:nvPr>
            <p:ph type="body" sz="quarter" idx="12" hasCustomPrompt="1"/>
          </p:nvPr>
        </p:nvSpPr>
        <p:spPr>
          <a:xfrm>
            <a:off x="611911" y="2406183"/>
            <a:ext cx="3132137" cy="768350"/>
          </a:xfrm>
          <a:prstGeom prst="rect">
            <a:avLst/>
          </a:prstGeom>
        </p:spPr>
        <p:txBody>
          <a:bodyPr/>
          <a:lstStyle>
            <a:lvl1pPr marL="0" indent="0">
              <a:buNone/>
              <a:defRPr sz="2400" baseline="0">
                <a:solidFill>
                  <a:srgbClr val="503278"/>
                </a:solidFill>
              </a:defRPr>
            </a:lvl1pPr>
          </a:lstStyle>
          <a:p>
            <a:pPr lvl="0"/>
            <a:r>
              <a:rPr lang="en-US" dirty="0"/>
              <a:t>Email Address(</a:t>
            </a:r>
            <a:r>
              <a:rPr lang="en-US" dirty="0" err="1"/>
              <a:t>es</a:t>
            </a:r>
            <a:r>
              <a:rPr lang="en-US" dirty="0"/>
              <a:t>)</a:t>
            </a:r>
          </a:p>
        </p:txBody>
      </p:sp>
    </p:spTree>
    <p:extLst>
      <p:ext uri="{BB962C8B-B14F-4D97-AF65-F5344CB8AC3E}">
        <p14:creationId xmlns:p14="http://schemas.microsoft.com/office/powerpoint/2010/main" val="3889153302"/>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FDDE7F7-9603-44BC-AE8B-EA10FDB3B77A}" type="datetimeFigureOut">
              <a:rPr lang="en-US" smtClean="0">
                <a:solidFill>
                  <a:prstClr val="black">
                    <a:tint val="75000"/>
                  </a:prstClr>
                </a:solidFill>
              </a:rPr>
              <a:pPr/>
              <a:t>5/28/2018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10" name="Rectangle 9"/>
          <p:cNvSpPr/>
          <p:nvPr userDrawn="1"/>
        </p:nvSpPr>
        <p:spPr>
          <a:xfrm>
            <a:off x="0" y="5670940"/>
            <a:ext cx="12192000" cy="1198605"/>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userDrawn="1"/>
        </p:nvSpPr>
        <p:spPr>
          <a:xfrm>
            <a:off x="0" y="5545570"/>
            <a:ext cx="12192000" cy="125370"/>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8545" y="177110"/>
            <a:ext cx="4370762" cy="746047"/>
          </a:xfrm>
          <a:prstGeom prst="rect">
            <a:avLst/>
          </a:prstGeom>
        </p:spPr>
      </p:pic>
      <p:sp>
        <p:nvSpPr>
          <p:cNvPr id="13" name="Text Placeholder 5"/>
          <p:cNvSpPr>
            <a:spLocks noGrp="1"/>
          </p:cNvSpPr>
          <p:nvPr>
            <p:ph type="body" sz="quarter" idx="14" hasCustomPrompt="1"/>
          </p:nvPr>
        </p:nvSpPr>
        <p:spPr>
          <a:xfrm>
            <a:off x="657225" y="1828800"/>
            <a:ext cx="6415088" cy="561975"/>
          </a:xfrm>
          <a:prstGeom prst="rect">
            <a:avLst/>
          </a:prstGeom>
        </p:spPr>
        <p:txBody>
          <a:bodyPr/>
          <a:lstStyle>
            <a:lvl1pPr marL="0" indent="0">
              <a:buNone/>
              <a:defRPr sz="4000" b="1" baseline="0">
                <a:solidFill>
                  <a:srgbClr val="503278"/>
                </a:solidFill>
                <a:latin typeface="Arial" panose="020B0604020202020204" pitchFamily="34" charset="0"/>
                <a:cs typeface="Arial" panose="020B0604020202020204" pitchFamily="34" charset="0"/>
              </a:defRPr>
            </a:lvl1pPr>
          </a:lstStyle>
          <a:p>
            <a:pPr lvl="0"/>
            <a:r>
              <a:rPr lang="en-US" sz="3200" dirty="0">
                <a:latin typeface="Arial" panose="020B0604020202020204" pitchFamily="34" charset="0"/>
                <a:cs typeface="Arial" panose="020B0604020202020204" pitchFamily="34" charset="0"/>
              </a:rPr>
              <a:t>Insert Title Here</a:t>
            </a:r>
            <a:endParaRPr lang="en-US" dirty="0"/>
          </a:p>
        </p:txBody>
      </p:sp>
      <p:sp>
        <p:nvSpPr>
          <p:cNvPr id="14" name="Text Placeholder 7"/>
          <p:cNvSpPr>
            <a:spLocks noGrp="1"/>
          </p:cNvSpPr>
          <p:nvPr>
            <p:ph type="body" sz="quarter" idx="15" hasCustomPrompt="1"/>
          </p:nvPr>
        </p:nvSpPr>
        <p:spPr>
          <a:xfrm>
            <a:off x="657225" y="2566988"/>
            <a:ext cx="4751388" cy="1498600"/>
          </a:xfrm>
          <a:prstGeom prst="rect">
            <a:avLst/>
          </a:prstGeom>
        </p:spPr>
        <p:txBody>
          <a:bodyPr/>
          <a:lstStyle>
            <a:lvl1pPr marL="0" indent="0">
              <a:buNone/>
              <a:defRPr sz="1800" baseline="0">
                <a:solidFill>
                  <a:srgbClr val="6F5091"/>
                </a:solidFill>
                <a:latin typeface="Arial" panose="020B0604020202020204" pitchFamily="34" charset="0"/>
                <a:cs typeface="Arial" panose="020B0604020202020204" pitchFamily="34" charset="0"/>
              </a:defRPr>
            </a:lvl1pPr>
          </a:lstStyle>
          <a:p>
            <a:pPr lvl="0"/>
            <a:r>
              <a:rPr lang="en-US" sz="1800" dirty="0">
                <a:latin typeface="Arial" panose="020B0604020202020204" pitchFamily="34" charset="0"/>
                <a:cs typeface="Arial" panose="020B0604020202020204" pitchFamily="34" charset="0"/>
              </a:rPr>
              <a:t>Insert subtitle(s) here</a:t>
            </a:r>
            <a:endParaRPr lang="en-US" dirty="0"/>
          </a:p>
        </p:txBody>
      </p:sp>
      <p:sp>
        <p:nvSpPr>
          <p:cNvPr id="15" name="Text Placeholder 5"/>
          <p:cNvSpPr>
            <a:spLocks noGrp="1"/>
          </p:cNvSpPr>
          <p:nvPr>
            <p:ph type="body" sz="quarter" idx="13" hasCustomPrompt="1"/>
          </p:nvPr>
        </p:nvSpPr>
        <p:spPr>
          <a:xfrm>
            <a:off x="208545" y="6084115"/>
            <a:ext cx="2072529" cy="419100"/>
          </a:xfrm>
          <a:prstGeom prst="rect">
            <a:avLst/>
          </a:prstGeom>
        </p:spPr>
        <p:txBody>
          <a:bodyPr/>
          <a:lstStyle>
            <a:lvl1pPr marL="0" indent="0">
              <a:buNone/>
              <a:defRPr sz="1800">
                <a:solidFill>
                  <a:schemeClr val="bg1"/>
                </a:solidFill>
                <a:latin typeface="Arial" panose="020B0604020202020204" pitchFamily="34" charset="0"/>
                <a:cs typeface="Arial" panose="020B0604020202020204" pitchFamily="34" charset="0"/>
              </a:defRPr>
            </a:lvl1pPr>
          </a:lstStyle>
          <a:p>
            <a:pPr lvl="0"/>
            <a:r>
              <a:rPr lang="en-US" sz="1800" dirty="0">
                <a:latin typeface="Arial" panose="020B0604020202020204" pitchFamily="34" charset="0"/>
                <a:cs typeface="Arial" panose="020B0604020202020204" pitchFamily="34" charset="0"/>
              </a:rPr>
              <a:t>Month Year Here</a:t>
            </a:r>
            <a:endParaRPr lang="en-US" dirty="0"/>
          </a:p>
        </p:txBody>
      </p:sp>
    </p:spTree>
    <p:extLst>
      <p:ext uri="{BB962C8B-B14F-4D97-AF65-F5344CB8AC3E}">
        <p14:creationId xmlns:p14="http://schemas.microsoft.com/office/powerpoint/2010/main" val="2416394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773192"/>
            <a:ext cx="10515600" cy="1052434"/>
          </a:xfrm>
        </p:spPr>
        <p:txBody>
          <a:bodyPr anchor="t">
            <a:normAutofit/>
          </a:bodyPr>
          <a:lstStyle>
            <a:lvl1pPr>
              <a:defRPr sz="3200" b="0">
                <a:solidFill>
                  <a:srgbClr val="503278"/>
                </a:solidFill>
                <a:latin typeface="+mj-lt"/>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lvl1pPr>
              <a:defRPr sz="1800">
                <a:solidFill>
                  <a:schemeClr val="tx1"/>
                </a:solidFill>
                <a:latin typeface="+mn-lt"/>
                <a:cs typeface="Arial" panose="020B0604020202020204" pitchFamily="34" charset="0"/>
              </a:defRPr>
            </a:lvl1pPr>
            <a:lvl2pPr>
              <a:defRPr sz="1800">
                <a:solidFill>
                  <a:schemeClr val="tx1"/>
                </a:solidFill>
                <a:latin typeface="+mn-lt"/>
                <a:cs typeface="Arial" panose="020B0604020202020204" pitchFamily="34" charset="0"/>
              </a:defRPr>
            </a:lvl2pPr>
            <a:lvl3pPr>
              <a:defRPr sz="1800">
                <a:solidFill>
                  <a:schemeClr val="tx1"/>
                </a:solidFill>
                <a:latin typeface="+mn-lt"/>
                <a:cs typeface="Arial" panose="020B0604020202020204" pitchFamily="34" charset="0"/>
              </a:defRPr>
            </a:lvl3pPr>
            <a:lvl4pPr>
              <a:defRPr sz="1800">
                <a:solidFill>
                  <a:schemeClr val="tx1"/>
                </a:solidFill>
                <a:latin typeface="+mn-lt"/>
                <a:cs typeface="Arial" panose="020B0604020202020204" pitchFamily="34" charset="0"/>
              </a:defRPr>
            </a:lvl4pPr>
            <a:lvl5pPr>
              <a:defRPr sz="1800">
                <a:solidFill>
                  <a:schemeClr val="tx1"/>
                </a:solidFill>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B800"/>
              </a:solidFill>
            </a:endParaRPr>
          </a:p>
        </p:txBody>
      </p:sp>
      <p:sp>
        <p:nvSpPr>
          <p:cNvPr id="8" name="Rectangle 7"/>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prstClr val="white"/>
              </a:solidFill>
            </a:endParaRPr>
          </a:p>
        </p:txBody>
      </p:sp>
      <p:pic>
        <p:nvPicPr>
          <p:cNvPr id="9" name="Picture 8"/>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5" name="Date Placeholder 14"/>
          <p:cNvSpPr>
            <a:spLocks noGrp="1"/>
          </p:cNvSpPr>
          <p:nvPr>
            <p:ph type="dt" sz="half" idx="10"/>
          </p:nvPr>
        </p:nvSpPr>
        <p:spPr>
          <a:xfrm>
            <a:off x="228600" y="155448"/>
            <a:ext cx="2743200" cy="338328"/>
          </a:xfrm>
        </p:spPr>
        <p:txBody>
          <a:bodyPr/>
          <a:lstStyle>
            <a:lvl1pPr>
              <a:defRPr sz="1600">
                <a:solidFill>
                  <a:schemeClr val="bg1"/>
                </a:solidFill>
              </a:defRPr>
            </a:lvl1pPr>
          </a:lstStyle>
          <a:p>
            <a:r>
              <a:rPr lang="en-US">
                <a:solidFill>
                  <a:prstClr val="white"/>
                </a:solidFill>
              </a:rPr>
              <a:t>August 23, 2016</a:t>
            </a:r>
            <a:endParaRPr lang="en-US" dirty="0">
              <a:solidFill>
                <a:prstClr val="white"/>
              </a:solidFill>
            </a:endParaRPr>
          </a:p>
        </p:txBody>
      </p:sp>
      <p:sp>
        <p:nvSpPr>
          <p:cNvPr id="17" name="Slide Number Placeholder 16"/>
          <p:cNvSpPr>
            <a:spLocks noGrp="1"/>
          </p:cNvSpPr>
          <p:nvPr>
            <p:ph type="sldNum" sz="quarter" idx="12"/>
          </p:nvPr>
        </p:nvSpPr>
        <p:spPr>
          <a:xfrm>
            <a:off x="9070848" y="146304"/>
            <a:ext cx="3118104" cy="338328"/>
          </a:xfrm>
        </p:spPr>
        <p:txBody>
          <a:bodyPr/>
          <a:lstStyle>
            <a:lvl1pPr>
              <a:defRPr sz="1600">
                <a:solidFill>
                  <a:schemeClr val="bg1"/>
                </a:solidFill>
              </a:defRPr>
            </a:lvl1pPr>
          </a:lstStyle>
          <a:p>
            <a:fld id="{CCC229FA-BA79-4B40-91A2-65580036BAE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1050218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Picture 3"/>
          <p:cNvSpPr>
            <a:spLocks noChangeAspect="1" noChangeArrowheads="1"/>
          </p:cNvSpPr>
          <p:nvPr userDrawn="1"/>
        </p:nvSpPr>
        <p:spPr bwMode="auto">
          <a:xfrm>
            <a:off x="10160000" y="6353175"/>
            <a:ext cx="1954213"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defRPr/>
            </a:pPr>
            <a:endParaRPr lang="en-US" altLang="en-US" dirty="0">
              <a:solidFill>
                <a:prstClr val="black"/>
              </a:solidFill>
            </a:endParaRPr>
          </a:p>
        </p:txBody>
      </p:sp>
      <p:sp>
        <p:nvSpPr>
          <p:cNvPr id="6" name="Rectangle 5"/>
          <p:cNvSpPr/>
          <p:nvPr userDrawn="1"/>
        </p:nvSpPr>
        <p:spPr>
          <a:xfrm>
            <a:off x="0" y="155575"/>
            <a:ext cx="12192000" cy="390525"/>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2B800"/>
              </a:solidFill>
            </a:endParaRPr>
          </a:p>
        </p:txBody>
      </p:sp>
      <p:sp>
        <p:nvSpPr>
          <p:cNvPr id="7" name="Rectangle 6"/>
          <p:cNvSpPr/>
          <p:nvPr userDrawn="1"/>
        </p:nvSpPr>
        <p:spPr>
          <a:xfrm>
            <a:off x="0" y="0"/>
            <a:ext cx="12192000" cy="15557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dirty="0">
              <a:solidFill>
                <a:prstClr val="white"/>
              </a:solidFill>
            </a:endParaRPr>
          </a:p>
        </p:txBody>
      </p:sp>
      <p:sp>
        <p:nvSpPr>
          <p:cNvPr id="8" name="TextBox 7"/>
          <p:cNvSpPr txBox="1">
            <a:spLocks noChangeArrowheads="1"/>
          </p:cNvSpPr>
          <p:nvPr userDrawn="1"/>
        </p:nvSpPr>
        <p:spPr bwMode="auto">
          <a:xfrm>
            <a:off x="7831138" y="150813"/>
            <a:ext cx="42830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fontAlgn="base">
              <a:spcBef>
                <a:spcPct val="0"/>
              </a:spcBef>
              <a:spcAft>
                <a:spcPct val="0"/>
              </a:spcAft>
              <a:defRPr/>
            </a:pPr>
            <a:fld id="{8A464368-9AE5-4544-B08C-0862B2BD866B}" type="slidenum">
              <a:rPr lang="en-US" altLang="en-US" sz="1600" smtClean="0">
                <a:solidFill>
                  <a:prstClr val="white"/>
                </a:solidFill>
                <a:cs typeface="Arial" panose="020B0604020202020204" pitchFamily="34" charset="0"/>
              </a:rPr>
              <a:pPr algn="r" fontAlgn="base">
                <a:spcBef>
                  <a:spcPct val="0"/>
                </a:spcBef>
                <a:spcAft>
                  <a:spcPct val="0"/>
                </a:spcAft>
                <a:defRPr/>
              </a:pPr>
              <a:t>‹#›</a:t>
            </a:fld>
            <a:endParaRPr lang="en-US" altLang="en-US" sz="1600" dirty="0">
              <a:solidFill>
                <a:prstClr val="white"/>
              </a:solidFill>
              <a:cs typeface="Arial" panose="020B0604020202020204" pitchFamily="34" charset="0"/>
            </a:endParaRPr>
          </a:p>
        </p:txBody>
      </p:sp>
      <p:sp>
        <p:nvSpPr>
          <p:cNvPr id="2" name="Title 1"/>
          <p:cNvSpPr>
            <a:spLocks noGrp="1"/>
          </p:cNvSpPr>
          <p:nvPr>
            <p:ph type="title"/>
          </p:nvPr>
        </p:nvSpPr>
        <p:spPr>
          <a:xfrm>
            <a:off x="839788" y="701836"/>
            <a:ext cx="3932237" cy="1355563"/>
          </a:xfrm>
        </p:spPr>
        <p:txBody>
          <a:bodyPr anchor="b">
            <a:normAutofit/>
          </a:bodyPr>
          <a:lstStyle>
            <a:lvl1pPr>
              <a:defRPr sz="3200">
                <a:solidFill>
                  <a:srgbClr val="503278"/>
                </a:solidFill>
                <a:latin typeface="+mj-lt"/>
                <a:cs typeface="Arial" panose="020B0604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701837"/>
            <a:ext cx="6172200" cy="515921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2200">
                <a:solidFill>
                  <a:schemeClr val="tx1"/>
                </a:solidFill>
                <a:latin typeface="+mn-lt"/>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Footer Placeholder 5"/>
          <p:cNvSpPr>
            <a:spLocks noGrp="1"/>
          </p:cNvSpPr>
          <p:nvPr>
            <p:ph type="ftr" sz="quarter" idx="10"/>
          </p:nvPr>
        </p:nvSpPr>
        <p:spPr/>
        <p:txBody>
          <a:bodyPr/>
          <a:lstStyle>
            <a:lvl1pPr>
              <a:defRPr/>
            </a:lvl1pPr>
          </a:lstStyle>
          <a:p>
            <a:pPr>
              <a:defRPr/>
            </a:pPr>
            <a:endParaRPr lang="en-US" dirty="0">
              <a:solidFill>
                <a:prstClr val="black">
                  <a:tint val="75000"/>
                </a:prstClr>
              </a:solidFill>
            </a:endParaRPr>
          </a:p>
        </p:txBody>
      </p:sp>
      <p:sp>
        <p:nvSpPr>
          <p:cNvPr id="10" name="Date Placeholder 3"/>
          <p:cNvSpPr>
            <a:spLocks noGrp="1"/>
          </p:cNvSpPr>
          <p:nvPr>
            <p:ph type="dt" sz="half" idx="11"/>
          </p:nvPr>
        </p:nvSpPr>
        <p:spPr>
          <a:xfrm>
            <a:off x="241300" y="150813"/>
            <a:ext cx="5486400" cy="363537"/>
          </a:xfrm>
          <a:prstGeom prst="rect">
            <a:avLst/>
          </a:prstGeom>
        </p:spPr>
        <p:txBody>
          <a:bodyPr tIns="0" bIns="0" anchor="ctr"/>
          <a:lstStyle>
            <a:lvl1pPr eaLnBrk="1" fontAlgn="auto" hangingPunct="1">
              <a:spcBef>
                <a:spcPts val="0"/>
              </a:spcBef>
              <a:spcAft>
                <a:spcPts val="0"/>
              </a:spcAft>
              <a:defRPr sz="1600">
                <a:solidFill>
                  <a:schemeClr val="bg1"/>
                </a:solidFill>
                <a:latin typeface="Arial" panose="020B0604020202020204" pitchFamily="34" charset="0"/>
                <a:cs typeface="Arial" panose="020B0604020202020204" pitchFamily="34" charset="0"/>
              </a:defRPr>
            </a:lvl1pPr>
          </a:lstStyle>
          <a:p>
            <a:pPr>
              <a:defRPr/>
            </a:pPr>
            <a:fld id="{92B99BD2-61C5-4973-97FD-DC2E62F9EE00}" type="datetime4">
              <a:rPr lang="en-US">
                <a:solidFill>
                  <a:prstClr val="white"/>
                </a:solidFill>
              </a:rPr>
              <a:pPr>
                <a:defRPr/>
              </a:pPr>
              <a:t>May 28, 2018</a:t>
            </a:fld>
            <a:endParaRPr lang="en-CA" dirty="0">
              <a:solidFill>
                <a:prstClr val="white"/>
              </a:solidFill>
            </a:endParaRPr>
          </a:p>
        </p:txBody>
      </p:sp>
    </p:spTree>
    <p:extLst>
      <p:ext uri="{BB962C8B-B14F-4D97-AF65-F5344CB8AC3E}">
        <p14:creationId xmlns:p14="http://schemas.microsoft.com/office/powerpoint/2010/main" val="2852155318"/>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1774" y="685359"/>
            <a:ext cx="11573232" cy="506443"/>
          </a:xfrm>
        </p:spPr>
        <p:txBody>
          <a:bodyPr anchor="t">
            <a:noAutofit/>
          </a:bodyPr>
          <a:lstStyle>
            <a:lvl1pPr>
              <a:defRPr sz="3200" b="0" baseline="0">
                <a:solidFill>
                  <a:srgbClr val="503278"/>
                </a:solidFill>
                <a:latin typeface="+mj-lt"/>
              </a:defRPr>
            </a:lvl1pPr>
          </a:lstStyle>
          <a:p>
            <a:r>
              <a:rPr lang="en-US" dirty="0"/>
              <a:t>Put Text Here</a:t>
            </a:r>
          </a:p>
        </p:txBody>
      </p:sp>
      <p:sp>
        <p:nvSpPr>
          <p:cNvPr id="3" name="Content Placeholder 2"/>
          <p:cNvSpPr>
            <a:spLocks noGrp="1"/>
          </p:cNvSpPr>
          <p:nvPr>
            <p:ph idx="1"/>
          </p:nvPr>
        </p:nvSpPr>
        <p:spPr>
          <a:xfrm>
            <a:off x="231773" y="1355239"/>
            <a:ext cx="11573233" cy="4819530"/>
          </a:xfrm>
          <a:prstGeom prst="rect">
            <a:avLst/>
          </a:prstGeom>
        </p:spPr>
        <p:txBody>
          <a:bodyPr/>
          <a:lstStyle>
            <a:lvl1pPr>
              <a:defRPr sz="1800">
                <a:solidFill>
                  <a:schemeClr val="tx1"/>
                </a:solidFill>
                <a:latin typeface="+mn-lt"/>
                <a:cs typeface="Arial" panose="020B0604020202020204" pitchFamily="34" charset="0"/>
              </a:defRPr>
            </a:lvl1pPr>
            <a:lvl2pPr>
              <a:defRPr sz="1800">
                <a:solidFill>
                  <a:schemeClr val="tx1"/>
                </a:solidFill>
                <a:latin typeface="+mn-lt"/>
                <a:cs typeface="Arial" panose="020B0604020202020204" pitchFamily="34" charset="0"/>
              </a:defRPr>
            </a:lvl2pPr>
            <a:lvl3pPr>
              <a:defRPr sz="1800">
                <a:solidFill>
                  <a:schemeClr val="tx1"/>
                </a:solidFill>
                <a:latin typeface="+mn-lt"/>
                <a:cs typeface="Arial" panose="020B0604020202020204" pitchFamily="34" charset="0"/>
              </a:defRPr>
            </a:lvl3pPr>
            <a:lvl4pPr>
              <a:defRPr sz="1800">
                <a:solidFill>
                  <a:schemeClr val="tx1"/>
                </a:solidFill>
                <a:latin typeface="+mn-lt"/>
                <a:cs typeface="Arial" panose="020B0604020202020204" pitchFamily="34" charset="0"/>
              </a:defRPr>
            </a:lvl4pPr>
            <a:lvl5pPr>
              <a:defRPr sz="1800">
                <a:solidFill>
                  <a:schemeClr val="tx1"/>
                </a:solidFill>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8" name="Rectangle 7"/>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9" name="Picture 8"/>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4" name="TextBox 3"/>
          <p:cNvSpPr txBox="1"/>
          <p:nvPr userDrawn="1"/>
        </p:nvSpPr>
        <p:spPr>
          <a:xfrm>
            <a:off x="9070848" y="144817"/>
            <a:ext cx="3121152" cy="338554"/>
          </a:xfrm>
          <a:prstGeom prst="rect">
            <a:avLst/>
          </a:prstGeom>
          <a:noFill/>
        </p:spPr>
        <p:txBody>
          <a:bodyPr wrap="square" rtlCol="0">
            <a:spAutoFit/>
          </a:bodyPr>
          <a:lstStyle/>
          <a:p>
            <a:pPr algn="r"/>
            <a:fld id="{61FB7B5D-B95B-4EE4-86A7-FCF8FEAB0BEC}" type="slidenum">
              <a:rPr lang="en-US" sz="1600">
                <a:solidFill>
                  <a:prstClr val="white"/>
                </a:solidFill>
              </a:rPr>
              <a:pPr algn="r"/>
              <a:t>‹#›</a:t>
            </a:fld>
            <a:endParaRPr lang="en-US" sz="1600" dirty="0">
              <a:solidFill>
                <a:prstClr val="white"/>
              </a:solidFill>
            </a:endParaRPr>
          </a:p>
        </p:txBody>
      </p:sp>
      <p:sp>
        <p:nvSpPr>
          <p:cNvPr id="12" name="TextBox 11"/>
          <p:cNvSpPr txBox="1"/>
          <p:nvPr userDrawn="1"/>
        </p:nvSpPr>
        <p:spPr>
          <a:xfrm>
            <a:off x="231774" y="151467"/>
            <a:ext cx="4899624" cy="338554"/>
          </a:xfrm>
          <a:prstGeom prst="rect">
            <a:avLst/>
          </a:prstGeom>
          <a:noFill/>
        </p:spPr>
        <p:txBody>
          <a:bodyPr wrap="square" rtlCol="0">
            <a:spAutoFit/>
          </a:bodyPr>
          <a:lstStyle/>
          <a:p>
            <a:r>
              <a:rPr lang="en-US" sz="1600" dirty="0">
                <a:solidFill>
                  <a:prstClr val="white"/>
                </a:solidFill>
              </a:rPr>
              <a:t>June 2018</a:t>
            </a:r>
          </a:p>
        </p:txBody>
      </p:sp>
    </p:spTree>
    <p:extLst>
      <p:ext uri="{BB962C8B-B14F-4D97-AF65-F5344CB8AC3E}">
        <p14:creationId xmlns:p14="http://schemas.microsoft.com/office/powerpoint/2010/main" val="431532371"/>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8"/>
            <a:ext cx="10515600" cy="2852737"/>
          </a:xfrm>
        </p:spPr>
        <p:txBody>
          <a:bodyPr anchor="b">
            <a:normAutofit/>
          </a:bodyPr>
          <a:lstStyle>
            <a:lvl1pPr>
              <a:defRPr sz="4400" b="0">
                <a:solidFill>
                  <a:srgbClr val="503278"/>
                </a:solidFill>
                <a:latin typeface="+mj-lt"/>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000">
                <a:solidFill>
                  <a:schemeClr val="bg1">
                    <a:lumMod val="50000"/>
                  </a:schemeClr>
                </a:solidFill>
                <a:latin typeface="+mn-lt"/>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8" name="Rectangle 7"/>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9" name="Rectangle 8"/>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10" name="Picture 9"/>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3" name="TextBox 12"/>
          <p:cNvSpPr txBox="1"/>
          <p:nvPr userDrawn="1"/>
        </p:nvSpPr>
        <p:spPr>
          <a:xfrm>
            <a:off x="9070848" y="144817"/>
            <a:ext cx="3121152" cy="338554"/>
          </a:xfrm>
          <a:prstGeom prst="rect">
            <a:avLst/>
          </a:prstGeom>
          <a:noFill/>
        </p:spPr>
        <p:txBody>
          <a:bodyPr wrap="square" rtlCol="0">
            <a:spAutoFit/>
          </a:bodyPr>
          <a:lstStyle/>
          <a:p>
            <a:pPr algn="r"/>
            <a:fld id="{61FB7B5D-B95B-4EE4-86A7-FCF8FEAB0BEC}" type="slidenum">
              <a:rPr lang="en-US" sz="1600">
                <a:solidFill>
                  <a:prstClr val="white"/>
                </a:solidFill>
              </a:rPr>
              <a:pPr algn="r"/>
              <a:t>‹#›</a:t>
            </a:fld>
            <a:endParaRPr lang="en-US" sz="1600" dirty="0">
              <a:solidFill>
                <a:prstClr val="white"/>
              </a:solidFill>
            </a:endParaRPr>
          </a:p>
        </p:txBody>
      </p:sp>
      <p:sp>
        <p:nvSpPr>
          <p:cNvPr id="12" name="TextBox 11"/>
          <p:cNvSpPr txBox="1"/>
          <p:nvPr userDrawn="1"/>
        </p:nvSpPr>
        <p:spPr>
          <a:xfrm>
            <a:off x="231774" y="151467"/>
            <a:ext cx="4899624" cy="338554"/>
          </a:xfrm>
          <a:prstGeom prst="rect">
            <a:avLst/>
          </a:prstGeom>
          <a:noFill/>
        </p:spPr>
        <p:txBody>
          <a:bodyPr wrap="square" rtlCol="0">
            <a:spAutoFit/>
          </a:bodyPr>
          <a:lstStyle/>
          <a:p>
            <a:r>
              <a:rPr lang="en-US" sz="1600" dirty="0">
                <a:solidFill>
                  <a:prstClr val="white"/>
                </a:solidFill>
              </a:rPr>
              <a:t>May 2018</a:t>
            </a:r>
          </a:p>
        </p:txBody>
      </p:sp>
    </p:spTree>
    <p:extLst>
      <p:ext uri="{BB962C8B-B14F-4D97-AF65-F5344CB8AC3E}">
        <p14:creationId xmlns:p14="http://schemas.microsoft.com/office/powerpoint/2010/main" val="218886795"/>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656860"/>
            <a:ext cx="10515600" cy="1168765"/>
          </a:xfrm>
        </p:spPr>
        <p:txBody>
          <a:bodyPr anchor="t">
            <a:normAutofit/>
          </a:bodyPr>
          <a:lstStyle>
            <a:lvl1pPr>
              <a:defRPr sz="3200" b="0">
                <a:solidFill>
                  <a:srgbClr val="503278"/>
                </a:solidFill>
                <a:latin typeface="+mj-lt"/>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lvl1pPr>
              <a:defRPr sz="1800">
                <a:solidFill>
                  <a:schemeClr val="tx1"/>
                </a:solidFill>
                <a:latin typeface="+mn-lt"/>
                <a:cs typeface="Arial" panose="020B0604020202020204" pitchFamily="34" charset="0"/>
              </a:defRPr>
            </a:lvl1pPr>
            <a:lvl2pPr>
              <a:defRPr sz="1800">
                <a:solidFill>
                  <a:schemeClr val="tx1"/>
                </a:solidFill>
                <a:latin typeface="+mn-lt"/>
                <a:cs typeface="Arial" panose="020B0604020202020204" pitchFamily="34" charset="0"/>
              </a:defRPr>
            </a:lvl2pPr>
            <a:lvl3pPr>
              <a:defRPr sz="1800">
                <a:solidFill>
                  <a:schemeClr val="tx1"/>
                </a:solidFill>
                <a:latin typeface="+mn-lt"/>
                <a:cs typeface="Arial" panose="020B0604020202020204" pitchFamily="34" charset="0"/>
              </a:defRPr>
            </a:lvl3pPr>
            <a:lvl4pPr>
              <a:defRPr sz="1800">
                <a:solidFill>
                  <a:schemeClr val="tx1"/>
                </a:solidFill>
                <a:latin typeface="+mn-lt"/>
                <a:cs typeface="Arial" panose="020B0604020202020204" pitchFamily="34" charset="0"/>
              </a:defRPr>
            </a:lvl4pPr>
            <a:lvl5pPr>
              <a:defRPr sz="1800">
                <a:solidFill>
                  <a:schemeClr val="tx1"/>
                </a:solidFill>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lvl1pPr>
              <a:defRPr sz="1800">
                <a:solidFill>
                  <a:schemeClr val="tx1"/>
                </a:solidFill>
                <a:latin typeface="Arial" panose="020B0604020202020204" pitchFamily="34" charset="0"/>
                <a:cs typeface="Arial" panose="020B0604020202020204" pitchFamily="34" charset="0"/>
              </a:defRPr>
            </a:lvl1pPr>
            <a:lvl2pPr>
              <a:defRPr sz="1800">
                <a:solidFill>
                  <a:schemeClr val="tx1"/>
                </a:solidFill>
                <a:latin typeface="Arial" panose="020B0604020202020204" pitchFamily="34" charset="0"/>
                <a:cs typeface="Arial" panose="020B0604020202020204" pitchFamily="34" charset="0"/>
              </a:defRPr>
            </a:lvl2pPr>
            <a:lvl3pPr>
              <a:defRPr sz="1800">
                <a:solidFill>
                  <a:schemeClr val="tx1"/>
                </a:solidFill>
                <a:latin typeface="Arial" panose="020B0604020202020204" pitchFamily="34" charset="0"/>
                <a:cs typeface="Arial" panose="020B0604020202020204" pitchFamily="34" charset="0"/>
              </a:defRPr>
            </a:lvl3pPr>
            <a:lvl4pPr>
              <a:defRPr sz="1800">
                <a:solidFill>
                  <a:schemeClr val="tx1"/>
                </a:solidFill>
                <a:latin typeface="Arial" panose="020B0604020202020204" pitchFamily="34" charset="0"/>
                <a:cs typeface="Arial" panose="020B0604020202020204" pitchFamily="34" charset="0"/>
              </a:defRPr>
            </a:lvl4pPr>
            <a:lvl5pPr>
              <a:defRPr sz="18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9" name="Rectangle 8"/>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10" name="Picture 9"/>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3" name="TextBox 12"/>
          <p:cNvSpPr txBox="1"/>
          <p:nvPr userDrawn="1"/>
        </p:nvSpPr>
        <p:spPr>
          <a:xfrm>
            <a:off x="9070848" y="144817"/>
            <a:ext cx="3121152" cy="338554"/>
          </a:xfrm>
          <a:prstGeom prst="rect">
            <a:avLst/>
          </a:prstGeom>
          <a:noFill/>
        </p:spPr>
        <p:txBody>
          <a:bodyPr wrap="square" rtlCol="0">
            <a:spAutoFit/>
          </a:bodyPr>
          <a:lstStyle/>
          <a:p>
            <a:pPr algn="r"/>
            <a:fld id="{61FB7B5D-B95B-4EE4-86A7-FCF8FEAB0BEC}" type="slidenum">
              <a:rPr lang="en-US" sz="1600">
                <a:solidFill>
                  <a:prstClr val="white"/>
                </a:solidFill>
              </a:rPr>
              <a:pPr algn="r"/>
              <a:t>‹#›</a:t>
            </a:fld>
            <a:endParaRPr lang="en-US" sz="1600" dirty="0">
              <a:solidFill>
                <a:prstClr val="white"/>
              </a:solidFill>
            </a:endParaRPr>
          </a:p>
        </p:txBody>
      </p:sp>
      <p:sp>
        <p:nvSpPr>
          <p:cNvPr id="12" name="TextBox 11"/>
          <p:cNvSpPr txBox="1"/>
          <p:nvPr userDrawn="1"/>
        </p:nvSpPr>
        <p:spPr>
          <a:xfrm>
            <a:off x="231774" y="151467"/>
            <a:ext cx="4899624" cy="338554"/>
          </a:xfrm>
          <a:prstGeom prst="rect">
            <a:avLst/>
          </a:prstGeom>
          <a:noFill/>
        </p:spPr>
        <p:txBody>
          <a:bodyPr wrap="square" rtlCol="0">
            <a:spAutoFit/>
          </a:bodyPr>
          <a:lstStyle/>
          <a:p>
            <a:r>
              <a:rPr lang="en-US" sz="1600" dirty="0">
                <a:solidFill>
                  <a:prstClr val="white"/>
                </a:solidFill>
              </a:rPr>
              <a:t>MONTH YEAR</a:t>
            </a:r>
          </a:p>
        </p:txBody>
      </p:sp>
    </p:spTree>
    <p:extLst>
      <p:ext uri="{BB962C8B-B14F-4D97-AF65-F5344CB8AC3E}">
        <p14:creationId xmlns:p14="http://schemas.microsoft.com/office/powerpoint/2010/main" val="60210551"/>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585817"/>
            <a:ext cx="10515600" cy="1004539"/>
          </a:xfrm>
        </p:spPr>
        <p:txBody>
          <a:bodyPr anchor="t">
            <a:normAutofit/>
          </a:bodyPr>
          <a:lstStyle>
            <a:lvl1pPr>
              <a:defRPr sz="3200" b="0">
                <a:solidFill>
                  <a:srgbClr val="503278"/>
                </a:solidFill>
                <a:latin typeface="+mj-lt"/>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200" b="1">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lvl1pPr>
              <a:defRPr sz="2200">
                <a:solidFill>
                  <a:schemeClr val="tx1"/>
                </a:solidFill>
                <a:latin typeface="Arial" panose="020B0604020202020204" pitchFamily="34" charset="0"/>
                <a:cs typeface="Arial" panose="020B0604020202020204" pitchFamily="34" charset="0"/>
              </a:defRPr>
            </a:lvl1pPr>
            <a:lvl2pPr>
              <a:defRPr sz="2200">
                <a:solidFill>
                  <a:schemeClr val="tx1"/>
                </a:solidFill>
                <a:latin typeface="Arial" panose="020B0604020202020204" pitchFamily="34" charset="0"/>
                <a:cs typeface="Arial" panose="020B0604020202020204" pitchFamily="34" charset="0"/>
              </a:defRPr>
            </a:lvl2pPr>
            <a:lvl3pPr>
              <a:defRPr sz="2200">
                <a:solidFill>
                  <a:schemeClr val="tx1"/>
                </a:solidFill>
                <a:latin typeface="Arial" panose="020B0604020202020204" pitchFamily="34" charset="0"/>
                <a:cs typeface="Arial" panose="020B0604020202020204" pitchFamily="34" charset="0"/>
              </a:defRPr>
            </a:lvl3pPr>
            <a:lvl4pPr>
              <a:defRPr sz="2200">
                <a:solidFill>
                  <a:schemeClr val="tx1"/>
                </a:solidFill>
                <a:latin typeface="Arial" panose="020B0604020202020204" pitchFamily="34" charset="0"/>
                <a:cs typeface="Arial" panose="020B0604020202020204" pitchFamily="34" charset="0"/>
              </a:defRPr>
            </a:lvl4pPr>
            <a:lvl5pPr>
              <a:defRPr sz="22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200" b="1">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lvl1pPr>
              <a:defRPr sz="2200">
                <a:solidFill>
                  <a:schemeClr val="tx1"/>
                </a:solidFill>
                <a:latin typeface="Arial" panose="020B0604020202020204" pitchFamily="34" charset="0"/>
                <a:cs typeface="Arial" panose="020B0604020202020204" pitchFamily="34" charset="0"/>
              </a:defRPr>
            </a:lvl1pPr>
            <a:lvl2pPr>
              <a:defRPr sz="2200">
                <a:solidFill>
                  <a:schemeClr val="tx1"/>
                </a:solidFill>
                <a:latin typeface="Arial" panose="020B0604020202020204" pitchFamily="34" charset="0"/>
                <a:cs typeface="Arial" panose="020B0604020202020204" pitchFamily="34" charset="0"/>
              </a:defRPr>
            </a:lvl2pPr>
            <a:lvl3pPr>
              <a:defRPr sz="2200">
                <a:solidFill>
                  <a:schemeClr val="tx1"/>
                </a:solidFill>
                <a:latin typeface="Arial" panose="020B0604020202020204" pitchFamily="34" charset="0"/>
                <a:cs typeface="Arial" panose="020B0604020202020204" pitchFamily="34" charset="0"/>
              </a:defRPr>
            </a:lvl3pPr>
            <a:lvl4pPr>
              <a:defRPr sz="2200">
                <a:solidFill>
                  <a:schemeClr val="tx1"/>
                </a:solidFill>
                <a:latin typeface="Arial" panose="020B0604020202020204" pitchFamily="34" charset="0"/>
                <a:cs typeface="Arial" panose="020B0604020202020204" pitchFamily="34" charset="0"/>
              </a:defRPr>
            </a:lvl4pPr>
            <a:lvl5pPr>
              <a:defRPr sz="22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0" y="129975"/>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11" name="Rectangle 10"/>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12" name="Picture 11"/>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5" name="TextBox 14"/>
          <p:cNvSpPr txBox="1"/>
          <p:nvPr userDrawn="1"/>
        </p:nvSpPr>
        <p:spPr>
          <a:xfrm>
            <a:off x="9070848" y="144817"/>
            <a:ext cx="3121152" cy="338554"/>
          </a:xfrm>
          <a:prstGeom prst="rect">
            <a:avLst/>
          </a:prstGeom>
          <a:noFill/>
        </p:spPr>
        <p:txBody>
          <a:bodyPr wrap="square" rtlCol="0">
            <a:spAutoFit/>
          </a:bodyPr>
          <a:lstStyle/>
          <a:p>
            <a:pPr algn="r"/>
            <a:fld id="{61FB7B5D-B95B-4EE4-86A7-FCF8FEAB0BEC}" type="slidenum">
              <a:rPr lang="en-US" sz="1600">
                <a:solidFill>
                  <a:prstClr val="white"/>
                </a:solidFill>
              </a:rPr>
              <a:pPr algn="r"/>
              <a:t>‹#›</a:t>
            </a:fld>
            <a:endParaRPr lang="en-US" sz="1600" dirty="0">
              <a:solidFill>
                <a:prstClr val="white"/>
              </a:solidFill>
            </a:endParaRPr>
          </a:p>
        </p:txBody>
      </p:sp>
      <p:sp>
        <p:nvSpPr>
          <p:cNvPr id="14" name="TextBox 13"/>
          <p:cNvSpPr txBox="1"/>
          <p:nvPr userDrawn="1"/>
        </p:nvSpPr>
        <p:spPr>
          <a:xfrm>
            <a:off x="231774" y="151467"/>
            <a:ext cx="4899624" cy="338554"/>
          </a:xfrm>
          <a:prstGeom prst="rect">
            <a:avLst/>
          </a:prstGeom>
          <a:noFill/>
        </p:spPr>
        <p:txBody>
          <a:bodyPr wrap="square" rtlCol="0">
            <a:spAutoFit/>
          </a:bodyPr>
          <a:lstStyle/>
          <a:p>
            <a:r>
              <a:rPr lang="en-US" sz="1600" dirty="0">
                <a:solidFill>
                  <a:prstClr val="white"/>
                </a:solidFill>
              </a:rPr>
              <a:t>June 2018</a:t>
            </a:r>
          </a:p>
        </p:txBody>
      </p:sp>
    </p:spTree>
    <p:extLst>
      <p:ext uri="{BB962C8B-B14F-4D97-AF65-F5344CB8AC3E}">
        <p14:creationId xmlns:p14="http://schemas.microsoft.com/office/powerpoint/2010/main" val="3266690178"/>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7" name="Rectangle 6"/>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8" name="Picture 7"/>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1" name="TextBox 10"/>
          <p:cNvSpPr txBox="1"/>
          <p:nvPr userDrawn="1"/>
        </p:nvSpPr>
        <p:spPr>
          <a:xfrm>
            <a:off x="9070848" y="144817"/>
            <a:ext cx="3121152" cy="338554"/>
          </a:xfrm>
          <a:prstGeom prst="rect">
            <a:avLst/>
          </a:prstGeom>
          <a:noFill/>
        </p:spPr>
        <p:txBody>
          <a:bodyPr wrap="square" rtlCol="0">
            <a:spAutoFit/>
          </a:bodyPr>
          <a:lstStyle/>
          <a:p>
            <a:pPr algn="r"/>
            <a:fld id="{61FB7B5D-B95B-4EE4-86A7-FCF8FEAB0BEC}" type="slidenum">
              <a:rPr lang="en-US" sz="1600">
                <a:solidFill>
                  <a:prstClr val="white"/>
                </a:solidFill>
              </a:rPr>
              <a:pPr algn="r"/>
              <a:t>‹#›</a:t>
            </a:fld>
            <a:endParaRPr lang="en-US" sz="1600" dirty="0">
              <a:solidFill>
                <a:prstClr val="white"/>
              </a:solidFill>
            </a:endParaRPr>
          </a:p>
        </p:txBody>
      </p:sp>
      <p:sp>
        <p:nvSpPr>
          <p:cNvPr id="9" name="Title 1"/>
          <p:cNvSpPr>
            <a:spLocks noGrp="1"/>
          </p:cNvSpPr>
          <p:nvPr>
            <p:ph type="title" hasCustomPrompt="1"/>
          </p:nvPr>
        </p:nvSpPr>
        <p:spPr>
          <a:xfrm>
            <a:off x="838200" y="773192"/>
            <a:ext cx="10515600" cy="1052434"/>
          </a:xfrm>
        </p:spPr>
        <p:txBody>
          <a:bodyPr anchor="t">
            <a:normAutofit/>
          </a:bodyPr>
          <a:lstStyle>
            <a:lvl1pPr>
              <a:defRPr sz="3200" b="0">
                <a:solidFill>
                  <a:srgbClr val="503278"/>
                </a:solidFill>
                <a:latin typeface="+mj-lt"/>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12" name="TextBox 11"/>
          <p:cNvSpPr txBox="1"/>
          <p:nvPr userDrawn="1"/>
        </p:nvSpPr>
        <p:spPr>
          <a:xfrm>
            <a:off x="231774" y="151467"/>
            <a:ext cx="4899624" cy="338554"/>
          </a:xfrm>
          <a:prstGeom prst="rect">
            <a:avLst/>
          </a:prstGeom>
          <a:noFill/>
        </p:spPr>
        <p:txBody>
          <a:bodyPr wrap="square" rtlCol="0">
            <a:spAutoFit/>
          </a:bodyPr>
          <a:lstStyle/>
          <a:p>
            <a:r>
              <a:rPr lang="en-US" sz="1600" dirty="0">
                <a:solidFill>
                  <a:prstClr val="white"/>
                </a:solidFill>
              </a:rPr>
              <a:t>May 2018</a:t>
            </a:r>
          </a:p>
        </p:txBody>
      </p:sp>
    </p:spTree>
    <p:extLst>
      <p:ext uri="{BB962C8B-B14F-4D97-AF65-F5344CB8AC3E}">
        <p14:creationId xmlns:p14="http://schemas.microsoft.com/office/powerpoint/2010/main" val="2194200927"/>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6" name="Rectangle 5"/>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7" name="Picture 6"/>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0" name="TextBox 9"/>
          <p:cNvSpPr txBox="1"/>
          <p:nvPr userDrawn="1"/>
        </p:nvSpPr>
        <p:spPr>
          <a:xfrm>
            <a:off x="9070848" y="144817"/>
            <a:ext cx="3121152" cy="338554"/>
          </a:xfrm>
          <a:prstGeom prst="rect">
            <a:avLst/>
          </a:prstGeom>
          <a:noFill/>
        </p:spPr>
        <p:txBody>
          <a:bodyPr wrap="square" rtlCol="0">
            <a:spAutoFit/>
          </a:bodyPr>
          <a:lstStyle/>
          <a:p>
            <a:pPr algn="r"/>
            <a:fld id="{61FB7B5D-B95B-4EE4-86A7-FCF8FEAB0BEC}" type="slidenum">
              <a:rPr lang="en-US" sz="1600">
                <a:solidFill>
                  <a:prstClr val="white"/>
                </a:solidFill>
              </a:rPr>
              <a:pPr algn="r"/>
              <a:t>‹#›</a:t>
            </a:fld>
            <a:endParaRPr lang="en-US" sz="1600" dirty="0">
              <a:solidFill>
                <a:prstClr val="white"/>
              </a:solidFill>
            </a:endParaRPr>
          </a:p>
        </p:txBody>
      </p:sp>
      <p:sp>
        <p:nvSpPr>
          <p:cNvPr id="9" name="TextBox 8"/>
          <p:cNvSpPr txBox="1"/>
          <p:nvPr userDrawn="1"/>
        </p:nvSpPr>
        <p:spPr>
          <a:xfrm>
            <a:off x="231774" y="151467"/>
            <a:ext cx="4899624" cy="338554"/>
          </a:xfrm>
          <a:prstGeom prst="rect">
            <a:avLst/>
          </a:prstGeom>
          <a:noFill/>
        </p:spPr>
        <p:txBody>
          <a:bodyPr wrap="square" rtlCol="0">
            <a:spAutoFit/>
          </a:bodyPr>
          <a:lstStyle/>
          <a:p>
            <a:r>
              <a:rPr lang="en-US" sz="1600" dirty="0">
                <a:solidFill>
                  <a:prstClr val="white"/>
                </a:solidFill>
              </a:rPr>
              <a:t>May 2018</a:t>
            </a:r>
          </a:p>
        </p:txBody>
      </p:sp>
    </p:spTree>
    <p:extLst>
      <p:ext uri="{BB962C8B-B14F-4D97-AF65-F5344CB8AC3E}">
        <p14:creationId xmlns:p14="http://schemas.microsoft.com/office/powerpoint/2010/main" val="223406875"/>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816864"/>
            <a:ext cx="3932237" cy="1240535"/>
          </a:xfrm>
        </p:spPr>
        <p:txBody>
          <a:bodyPr anchor="b"/>
          <a:lstStyle>
            <a:lvl1pPr>
              <a:defRPr sz="3200">
                <a:solidFill>
                  <a:srgbClr val="503278"/>
                </a:solidFill>
                <a:latin typeface="+mj-lt"/>
                <a:cs typeface="Arial" panose="020B0604020202020204" pitchFamily="34" charset="0"/>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3" name="Content Placeholder 2"/>
          <p:cNvSpPr>
            <a:spLocks noGrp="1"/>
          </p:cNvSpPr>
          <p:nvPr>
            <p:ph idx="1"/>
          </p:nvPr>
        </p:nvSpPr>
        <p:spPr>
          <a:xfrm>
            <a:off x="5183188" y="816865"/>
            <a:ext cx="6172200" cy="5044186"/>
          </a:xfrm>
          <a:prstGeom prst="rect">
            <a:avLst/>
          </a:prstGeom>
        </p:spPr>
        <p:txBody>
          <a:bodyPr/>
          <a:lstStyle>
            <a:lvl1pPr>
              <a:defRPr sz="2200">
                <a:solidFill>
                  <a:schemeClr val="tx1"/>
                </a:solidFill>
                <a:latin typeface="+mn-lt"/>
                <a:cs typeface="Arial" panose="020B0604020202020204" pitchFamily="34" charset="0"/>
              </a:defRPr>
            </a:lvl1pPr>
            <a:lvl2pPr>
              <a:defRPr sz="2200">
                <a:solidFill>
                  <a:schemeClr val="tx1"/>
                </a:solidFill>
                <a:latin typeface="+mn-lt"/>
                <a:cs typeface="Arial" panose="020B0604020202020204" pitchFamily="34" charset="0"/>
              </a:defRPr>
            </a:lvl2pPr>
            <a:lvl3pPr>
              <a:defRPr sz="2200">
                <a:solidFill>
                  <a:schemeClr val="tx1"/>
                </a:solidFill>
                <a:latin typeface="+mn-lt"/>
                <a:cs typeface="Arial" panose="020B0604020202020204" pitchFamily="34" charset="0"/>
              </a:defRPr>
            </a:lvl3pPr>
            <a:lvl4pPr>
              <a:defRPr sz="2200">
                <a:solidFill>
                  <a:schemeClr val="tx1"/>
                </a:solidFill>
                <a:latin typeface="+mn-lt"/>
                <a:cs typeface="Arial" panose="020B0604020202020204" pitchFamily="34" charset="0"/>
              </a:defRPr>
            </a:lvl4pPr>
            <a:lvl5pPr>
              <a:defRPr sz="2200">
                <a:solidFill>
                  <a:schemeClr val="tx1"/>
                </a:solidFill>
                <a:latin typeface="+mn-lt"/>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Rectangle 7"/>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9" name="Rectangle 8"/>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10" name="Picture 9"/>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3" name="TextBox 12"/>
          <p:cNvSpPr txBox="1"/>
          <p:nvPr userDrawn="1"/>
        </p:nvSpPr>
        <p:spPr>
          <a:xfrm>
            <a:off x="9070848" y="144817"/>
            <a:ext cx="3121152" cy="338554"/>
          </a:xfrm>
          <a:prstGeom prst="rect">
            <a:avLst/>
          </a:prstGeom>
          <a:noFill/>
        </p:spPr>
        <p:txBody>
          <a:bodyPr wrap="square" rtlCol="0">
            <a:spAutoFit/>
          </a:bodyPr>
          <a:lstStyle/>
          <a:p>
            <a:pPr algn="r"/>
            <a:fld id="{61FB7B5D-B95B-4EE4-86A7-FCF8FEAB0BEC}" type="slidenum">
              <a:rPr lang="en-US" sz="1600">
                <a:solidFill>
                  <a:prstClr val="white"/>
                </a:solidFill>
              </a:rPr>
              <a:pPr algn="r"/>
              <a:t>‹#›</a:t>
            </a:fld>
            <a:endParaRPr lang="en-US" sz="1600" dirty="0">
              <a:solidFill>
                <a:prstClr val="white"/>
              </a:solidFill>
            </a:endParaRPr>
          </a:p>
        </p:txBody>
      </p:sp>
      <p:sp>
        <p:nvSpPr>
          <p:cNvPr id="12" name="TextBox 11"/>
          <p:cNvSpPr txBox="1"/>
          <p:nvPr userDrawn="1"/>
        </p:nvSpPr>
        <p:spPr>
          <a:xfrm>
            <a:off x="5533670" y="213374"/>
            <a:ext cx="1086678" cy="369332"/>
          </a:xfrm>
          <a:prstGeom prst="rect">
            <a:avLst/>
          </a:prstGeom>
          <a:noFill/>
        </p:spPr>
        <p:txBody>
          <a:bodyPr wrap="square" rtlCol="0">
            <a:spAutoFit/>
          </a:bodyPr>
          <a:lstStyle/>
          <a:p>
            <a:r>
              <a:rPr lang="en-US" b="1" dirty="0">
                <a:solidFill>
                  <a:srgbClr val="FF0000"/>
                </a:solidFill>
              </a:rPr>
              <a:t>DRAFT</a:t>
            </a:r>
          </a:p>
        </p:txBody>
      </p:sp>
      <p:sp>
        <p:nvSpPr>
          <p:cNvPr id="14" name="TextBox 13"/>
          <p:cNvSpPr txBox="1"/>
          <p:nvPr userDrawn="1"/>
        </p:nvSpPr>
        <p:spPr>
          <a:xfrm>
            <a:off x="231774" y="151467"/>
            <a:ext cx="4899624" cy="338554"/>
          </a:xfrm>
          <a:prstGeom prst="rect">
            <a:avLst/>
          </a:prstGeom>
          <a:noFill/>
        </p:spPr>
        <p:txBody>
          <a:bodyPr wrap="square" rtlCol="0">
            <a:spAutoFit/>
          </a:bodyPr>
          <a:lstStyle/>
          <a:p>
            <a:r>
              <a:rPr lang="en-US" sz="1600" dirty="0">
                <a:solidFill>
                  <a:prstClr val="white"/>
                </a:solidFill>
              </a:rPr>
              <a:t>May 2018</a:t>
            </a:r>
          </a:p>
        </p:txBody>
      </p:sp>
    </p:spTree>
    <p:extLst>
      <p:ext uri="{BB962C8B-B14F-4D97-AF65-F5344CB8AC3E}">
        <p14:creationId xmlns:p14="http://schemas.microsoft.com/office/powerpoint/2010/main" val="3112447594"/>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701836"/>
            <a:ext cx="3932237" cy="1355563"/>
          </a:xfrm>
        </p:spPr>
        <p:txBody>
          <a:bodyPr anchor="b">
            <a:normAutofit/>
          </a:bodyPr>
          <a:lstStyle>
            <a:lvl1pPr>
              <a:defRPr sz="3200">
                <a:solidFill>
                  <a:srgbClr val="503278"/>
                </a:solidFill>
                <a:latin typeface="+mj-lt"/>
                <a:cs typeface="Arial" panose="020B0604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701837"/>
            <a:ext cx="6172200" cy="515921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2200">
                <a:solidFill>
                  <a:schemeClr val="tx1"/>
                </a:solidFill>
                <a:latin typeface="+mn-lt"/>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Rectangle 7"/>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9" name="Rectangle 8"/>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10" name="Picture 9"/>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3" name="TextBox 12"/>
          <p:cNvSpPr txBox="1"/>
          <p:nvPr userDrawn="1"/>
        </p:nvSpPr>
        <p:spPr>
          <a:xfrm>
            <a:off x="9070848" y="144817"/>
            <a:ext cx="3121152" cy="338554"/>
          </a:xfrm>
          <a:prstGeom prst="rect">
            <a:avLst/>
          </a:prstGeom>
          <a:noFill/>
        </p:spPr>
        <p:txBody>
          <a:bodyPr wrap="square" rtlCol="0">
            <a:spAutoFit/>
          </a:bodyPr>
          <a:lstStyle/>
          <a:p>
            <a:pPr algn="r"/>
            <a:fld id="{61FB7B5D-B95B-4EE4-86A7-FCF8FEAB0BEC}" type="slidenum">
              <a:rPr lang="en-US" sz="1600">
                <a:solidFill>
                  <a:prstClr val="white"/>
                </a:solidFill>
              </a:rPr>
              <a:pPr algn="r"/>
              <a:t>‹#›</a:t>
            </a:fld>
            <a:endParaRPr lang="en-US" sz="1600" dirty="0">
              <a:solidFill>
                <a:prstClr val="white"/>
              </a:solidFill>
            </a:endParaRPr>
          </a:p>
        </p:txBody>
      </p:sp>
      <p:sp>
        <p:nvSpPr>
          <p:cNvPr id="12" name="TextBox 11"/>
          <p:cNvSpPr txBox="1"/>
          <p:nvPr userDrawn="1"/>
        </p:nvSpPr>
        <p:spPr>
          <a:xfrm>
            <a:off x="231774" y="151467"/>
            <a:ext cx="4899624" cy="338554"/>
          </a:xfrm>
          <a:prstGeom prst="rect">
            <a:avLst/>
          </a:prstGeom>
          <a:noFill/>
        </p:spPr>
        <p:txBody>
          <a:bodyPr wrap="square" rtlCol="0">
            <a:spAutoFit/>
          </a:bodyPr>
          <a:lstStyle/>
          <a:p>
            <a:r>
              <a:rPr lang="en-US" sz="1600" dirty="0">
                <a:solidFill>
                  <a:prstClr val="white"/>
                </a:solidFill>
              </a:rPr>
              <a:t>May </a:t>
            </a:r>
            <a:r>
              <a:rPr lang="en-US" sz="1600" baseline="0" dirty="0">
                <a:solidFill>
                  <a:prstClr val="white"/>
                </a:solidFill>
              </a:rPr>
              <a:t>2018</a:t>
            </a:r>
            <a:endParaRPr lang="en-US" sz="1600" dirty="0">
              <a:solidFill>
                <a:prstClr val="white"/>
              </a:solidFill>
            </a:endParaRPr>
          </a:p>
        </p:txBody>
      </p:sp>
    </p:spTree>
    <p:extLst>
      <p:ext uri="{BB962C8B-B14F-4D97-AF65-F5344CB8AC3E}">
        <p14:creationId xmlns:p14="http://schemas.microsoft.com/office/powerpoint/2010/main" val="1188102982"/>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LastSlide">
    <p:spTree>
      <p:nvGrpSpPr>
        <p:cNvPr id="1" name=""/>
        <p:cNvGrpSpPr/>
        <p:nvPr/>
      </p:nvGrpSpPr>
      <p:grpSpPr>
        <a:xfrm>
          <a:off x="0" y="0"/>
          <a:ext cx="0" cy="0"/>
          <a:chOff x="0" y="0"/>
          <a:chExt cx="0" cy="0"/>
        </a:xfrm>
      </p:grpSpPr>
      <p:sp>
        <p:nvSpPr>
          <p:cNvPr id="6" name="Rectangle 5"/>
          <p:cNvSpPr/>
          <p:nvPr userDrawn="1"/>
        </p:nvSpPr>
        <p:spPr>
          <a:xfrm>
            <a:off x="0" y="5670940"/>
            <a:ext cx="12192000" cy="1198605"/>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Rectangle 6"/>
          <p:cNvSpPr/>
          <p:nvPr userDrawn="1"/>
        </p:nvSpPr>
        <p:spPr>
          <a:xfrm>
            <a:off x="0" y="5545570"/>
            <a:ext cx="12192000" cy="125370"/>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81946" y="6338276"/>
            <a:ext cx="1729442" cy="440281"/>
          </a:xfrm>
          <a:prstGeom prst="rect">
            <a:avLst/>
          </a:prstGeom>
        </p:spPr>
      </p:pic>
      <p:sp>
        <p:nvSpPr>
          <p:cNvPr id="12" name="Text Placeholder 11"/>
          <p:cNvSpPr>
            <a:spLocks noGrp="1"/>
          </p:cNvSpPr>
          <p:nvPr>
            <p:ph type="body" sz="quarter" idx="10" hasCustomPrompt="1"/>
          </p:nvPr>
        </p:nvSpPr>
        <p:spPr>
          <a:xfrm>
            <a:off x="611911" y="982076"/>
            <a:ext cx="7045325" cy="511175"/>
          </a:xfrm>
          <a:prstGeom prst="rect">
            <a:avLst/>
          </a:prstGeom>
        </p:spPr>
        <p:txBody>
          <a:bodyPr/>
          <a:lstStyle>
            <a:lvl1pPr marL="0" indent="0">
              <a:buNone/>
              <a:defRPr sz="3200" b="1" baseline="0"/>
            </a:lvl1pPr>
          </a:lstStyle>
          <a:p>
            <a:pPr lvl="0"/>
            <a:r>
              <a:rPr lang="en-US" dirty="0"/>
              <a:t>Contact Person Information Here</a:t>
            </a:r>
          </a:p>
        </p:txBody>
      </p:sp>
      <p:sp>
        <p:nvSpPr>
          <p:cNvPr id="3" name="Text Placeholder 2"/>
          <p:cNvSpPr>
            <a:spLocks noGrp="1"/>
          </p:cNvSpPr>
          <p:nvPr>
            <p:ph type="body" sz="quarter" idx="11" hasCustomPrompt="1"/>
          </p:nvPr>
        </p:nvSpPr>
        <p:spPr>
          <a:xfrm>
            <a:off x="611911" y="1905000"/>
            <a:ext cx="2887193" cy="473609"/>
          </a:xfrm>
          <a:prstGeom prst="rect">
            <a:avLst/>
          </a:prstGeom>
        </p:spPr>
        <p:txBody>
          <a:bodyPr/>
          <a:lstStyle>
            <a:lvl1pPr marL="0" indent="0">
              <a:buNone/>
              <a:defRPr sz="2400" b="1" i="1" baseline="0">
                <a:solidFill>
                  <a:schemeClr val="tx1"/>
                </a:solidFill>
              </a:defRPr>
            </a:lvl1pPr>
          </a:lstStyle>
          <a:p>
            <a:pPr lvl="0"/>
            <a:r>
              <a:rPr lang="en-US" dirty="0"/>
              <a:t>Contact Us:</a:t>
            </a:r>
          </a:p>
        </p:txBody>
      </p:sp>
      <p:sp>
        <p:nvSpPr>
          <p:cNvPr id="5" name="Text Placeholder 4"/>
          <p:cNvSpPr>
            <a:spLocks noGrp="1"/>
          </p:cNvSpPr>
          <p:nvPr>
            <p:ph type="body" sz="quarter" idx="12" hasCustomPrompt="1"/>
          </p:nvPr>
        </p:nvSpPr>
        <p:spPr>
          <a:xfrm>
            <a:off x="611911" y="2406183"/>
            <a:ext cx="3132137" cy="768350"/>
          </a:xfrm>
          <a:prstGeom prst="rect">
            <a:avLst/>
          </a:prstGeom>
        </p:spPr>
        <p:txBody>
          <a:bodyPr/>
          <a:lstStyle>
            <a:lvl1pPr marL="0" indent="0">
              <a:buNone/>
              <a:defRPr sz="2400" baseline="0">
                <a:solidFill>
                  <a:srgbClr val="503278"/>
                </a:solidFill>
              </a:defRPr>
            </a:lvl1pPr>
          </a:lstStyle>
          <a:p>
            <a:pPr lvl="0"/>
            <a:r>
              <a:rPr lang="en-US" dirty="0"/>
              <a:t>Email Address(</a:t>
            </a:r>
            <a:r>
              <a:rPr lang="en-US" dirty="0" err="1"/>
              <a:t>es</a:t>
            </a:r>
            <a:r>
              <a:rPr lang="en-US" dirty="0"/>
              <a:t>)</a:t>
            </a:r>
          </a:p>
        </p:txBody>
      </p:sp>
    </p:spTree>
    <p:extLst>
      <p:ext uri="{BB962C8B-B14F-4D97-AF65-F5344CB8AC3E}">
        <p14:creationId xmlns:p14="http://schemas.microsoft.com/office/powerpoint/2010/main" val="3935252774"/>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blank">
  <p:cSld name="Content Master V1">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05611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astSlide">
    <p:spTree>
      <p:nvGrpSpPr>
        <p:cNvPr id="1" name=""/>
        <p:cNvGrpSpPr/>
        <p:nvPr/>
      </p:nvGrpSpPr>
      <p:grpSpPr>
        <a:xfrm>
          <a:off x="0" y="0"/>
          <a:ext cx="0" cy="0"/>
          <a:chOff x="0" y="0"/>
          <a:chExt cx="0" cy="0"/>
        </a:xfrm>
      </p:grpSpPr>
      <p:sp>
        <p:nvSpPr>
          <p:cNvPr id="6" name="Rectangle 5"/>
          <p:cNvSpPr/>
          <p:nvPr userDrawn="1"/>
        </p:nvSpPr>
        <p:spPr>
          <a:xfrm>
            <a:off x="0" y="5670550"/>
            <a:ext cx="12192000" cy="1198563"/>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7" name="Rectangle 6"/>
          <p:cNvSpPr/>
          <p:nvPr userDrawn="1"/>
        </p:nvSpPr>
        <p:spPr>
          <a:xfrm>
            <a:off x="0" y="5545138"/>
            <a:ext cx="12192000" cy="125412"/>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dirty="0">
              <a:solidFill>
                <a:prstClr val="white"/>
              </a:solidFill>
            </a:endParaRPr>
          </a:p>
        </p:txBody>
      </p:sp>
      <p:pic>
        <p:nvPicPr>
          <p:cNvPr id="8"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82250" y="6338888"/>
            <a:ext cx="1728788"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1"/>
          <p:cNvSpPr>
            <a:spLocks noGrp="1"/>
          </p:cNvSpPr>
          <p:nvPr>
            <p:ph type="body" sz="quarter" idx="10"/>
          </p:nvPr>
        </p:nvSpPr>
        <p:spPr>
          <a:xfrm>
            <a:off x="611911" y="982076"/>
            <a:ext cx="7045325" cy="511175"/>
          </a:xfrm>
          <a:prstGeom prst="rect">
            <a:avLst/>
          </a:prstGeom>
        </p:spPr>
        <p:txBody>
          <a:bodyPr/>
          <a:lstStyle>
            <a:lvl1pPr marL="0" indent="0">
              <a:buNone/>
              <a:defRPr sz="3200" b="1" baseline="0"/>
            </a:lvl1pPr>
          </a:lstStyle>
          <a:p>
            <a:pPr lvl="0"/>
            <a:r>
              <a:rPr lang="en-US"/>
              <a:t>Click to edit Master text styles</a:t>
            </a:r>
          </a:p>
        </p:txBody>
      </p:sp>
      <p:sp>
        <p:nvSpPr>
          <p:cNvPr id="3" name="Text Placeholder 2"/>
          <p:cNvSpPr>
            <a:spLocks noGrp="1"/>
          </p:cNvSpPr>
          <p:nvPr>
            <p:ph type="body" sz="quarter" idx="11"/>
          </p:nvPr>
        </p:nvSpPr>
        <p:spPr>
          <a:xfrm>
            <a:off x="611911" y="1905000"/>
            <a:ext cx="2887193" cy="473609"/>
          </a:xfrm>
          <a:prstGeom prst="rect">
            <a:avLst/>
          </a:prstGeom>
        </p:spPr>
        <p:txBody>
          <a:bodyPr/>
          <a:lstStyle>
            <a:lvl1pPr marL="0" indent="0">
              <a:buNone/>
              <a:defRPr sz="2400" b="1" i="1" baseline="0">
                <a:solidFill>
                  <a:schemeClr val="tx1"/>
                </a:solidFill>
              </a:defRPr>
            </a:lvl1pPr>
          </a:lstStyle>
          <a:p>
            <a:pPr lvl="0"/>
            <a:r>
              <a:rPr lang="en-US"/>
              <a:t>Click to edit Master text styles</a:t>
            </a:r>
          </a:p>
        </p:txBody>
      </p:sp>
      <p:sp>
        <p:nvSpPr>
          <p:cNvPr id="5" name="Text Placeholder 4"/>
          <p:cNvSpPr>
            <a:spLocks noGrp="1"/>
          </p:cNvSpPr>
          <p:nvPr>
            <p:ph type="body" sz="quarter" idx="12"/>
          </p:nvPr>
        </p:nvSpPr>
        <p:spPr>
          <a:xfrm>
            <a:off x="611911" y="2406183"/>
            <a:ext cx="3132137" cy="768350"/>
          </a:xfrm>
          <a:prstGeom prst="rect">
            <a:avLst/>
          </a:prstGeom>
        </p:spPr>
        <p:txBody>
          <a:bodyPr/>
          <a:lstStyle>
            <a:lvl1pPr marL="0" indent="0">
              <a:buNone/>
              <a:defRPr sz="2400" baseline="0">
                <a:solidFill>
                  <a:srgbClr val="503278"/>
                </a:solidFill>
              </a:defRPr>
            </a:lvl1pPr>
          </a:lstStyle>
          <a:p>
            <a:pPr lvl="0"/>
            <a:r>
              <a:rPr lang="en-US"/>
              <a:t>Click to edit Master text styles</a:t>
            </a:r>
          </a:p>
        </p:txBody>
      </p:sp>
    </p:spTree>
    <p:extLst>
      <p:ext uri="{BB962C8B-B14F-4D97-AF65-F5344CB8AC3E}">
        <p14:creationId xmlns:p14="http://schemas.microsoft.com/office/powerpoint/2010/main" val="4182169482"/>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B55FCE9-A574-44B5-93EB-F3A997F3FC12}" type="datetime1">
              <a:rPr lang="en-US" smtClean="0">
                <a:solidFill>
                  <a:prstClr val="black">
                    <a:tint val="75000"/>
                  </a:prstClr>
                </a:solidFill>
              </a:rPr>
              <a:t>5/28/2018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10" name="Rectangle 9"/>
          <p:cNvSpPr/>
          <p:nvPr userDrawn="1"/>
        </p:nvSpPr>
        <p:spPr>
          <a:xfrm>
            <a:off x="0" y="5670940"/>
            <a:ext cx="12192000" cy="1198605"/>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userDrawn="1"/>
        </p:nvSpPr>
        <p:spPr>
          <a:xfrm>
            <a:off x="0" y="5545570"/>
            <a:ext cx="12192000" cy="125370"/>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8545" y="177110"/>
            <a:ext cx="4370762" cy="746047"/>
          </a:xfrm>
          <a:prstGeom prst="rect">
            <a:avLst/>
          </a:prstGeom>
        </p:spPr>
      </p:pic>
      <p:sp>
        <p:nvSpPr>
          <p:cNvPr id="13" name="Text Placeholder 5"/>
          <p:cNvSpPr>
            <a:spLocks noGrp="1"/>
          </p:cNvSpPr>
          <p:nvPr>
            <p:ph type="body" sz="quarter" idx="14" hasCustomPrompt="1"/>
          </p:nvPr>
        </p:nvSpPr>
        <p:spPr>
          <a:xfrm>
            <a:off x="657225" y="1828800"/>
            <a:ext cx="6415088" cy="561975"/>
          </a:xfrm>
          <a:prstGeom prst="rect">
            <a:avLst/>
          </a:prstGeom>
        </p:spPr>
        <p:txBody>
          <a:bodyPr/>
          <a:lstStyle>
            <a:lvl1pPr marL="0" indent="0">
              <a:buNone/>
              <a:defRPr sz="3200" b="1" baseline="0">
                <a:solidFill>
                  <a:srgbClr val="503278"/>
                </a:solidFill>
                <a:latin typeface="Arial" panose="020B0604020202020204" pitchFamily="34" charset="0"/>
                <a:cs typeface="Arial" panose="020B0604020202020204" pitchFamily="34" charset="0"/>
              </a:defRPr>
            </a:lvl1pPr>
          </a:lstStyle>
          <a:p>
            <a:pPr lvl="0"/>
            <a:r>
              <a:rPr lang="en-US" sz="3200" dirty="0">
                <a:latin typeface="Arial" panose="020B0604020202020204" pitchFamily="34" charset="0"/>
                <a:cs typeface="Arial" panose="020B0604020202020204" pitchFamily="34" charset="0"/>
              </a:rPr>
              <a:t>Insert Title Here</a:t>
            </a:r>
            <a:endParaRPr lang="en-US" dirty="0"/>
          </a:p>
        </p:txBody>
      </p:sp>
      <p:sp>
        <p:nvSpPr>
          <p:cNvPr id="14" name="Text Placeholder 7"/>
          <p:cNvSpPr>
            <a:spLocks noGrp="1"/>
          </p:cNvSpPr>
          <p:nvPr>
            <p:ph type="body" sz="quarter" idx="15" hasCustomPrompt="1"/>
          </p:nvPr>
        </p:nvSpPr>
        <p:spPr>
          <a:xfrm>
            <a:off x="657225" y="2566988"/>
            <a:ext cx="4751388" cy="1498600"/>
          </a:xfrm>
          <a:prstGeom prst="rect">
            <a:avLst/>
          </a:prstGeom>
        </p:spPr>
        <p:txBody>
          <a:bodyPr/>
          <a:lstStyle>
            <a:lvl1pPr marL="0" indent="0">
              <a:buNone/>
              <a:defRPr sz="1800" baseline="0">
                <a:solidFill>
                  <a:srgbClr val="6F5091"/>
                </a:solidFill>
                <a:latin typeface="Arial" panose="020B0604020202020204" pitchFamily="34" charset="0"/>
                <a:cs typeface="Arial" panose="020B0604020202020204" pitchFamily="34" charset="0"/>
              </a:defRPr>
            </a:lvl1pPr>
          </a:lstStyle>
          <a:p>
            <a:pPr lvl="0"/>
            <a:r>
              <a:rPr lang="en-US" sz="1800" dirty="0">
                <a:latin typeface="Arial" panose="020B0604020202020204" pitchFamily="34" charset="0"/>
                <a:cs typeface="Arial" panose="020B0604020202020204" pitchFamily="34" charset="0"/>
              </a:rPr>
              <a:t>Insert subtitle(s) here</a:t>
            </a:r>
            <a:endParaRPr lang="en-US" dirty="0"/>
          </a:p>
        </p:txBody>
      </p:sp>
      <p:sp>
        <p:nvSpPr>
          <p:cNvPr id="15" name="Text Placeholder 5"/>
          <p:cNvSpPr>
            <a:spLocks noGrp="1"/>
          </p:cNvSpPr>
          <p:nvPr>
            <p:ph type="body" sz="quarter" idx="13" hasCustomPrompt="1"/>
          </p:nvPr>
        </p:nvSpPr>
        <p:spPr>
          <a:xfrm>
            <a:off x="208545" y="6084115"/>
            <a:ext cx="2072529" cy="419100"/>
          </a:xfrm>
          <a:prstGeom prst="rect">
            <a:avLst/>
          </a:prstGeom>
        </p:spPr>
        <p:txBody>
          <a:bodyPr/>
          <a:lstStyle>
            <a:lvl1pPr marL="0" indent="0">
              <a:buNone/>
              <a:defRPr sz="1800">
                <a:solidFill>
                  <a:schemeClr val="bg1"/>
                </a:solidFill>
                <a:latin typeface="Arial" panose="020B0604020202020204" pitchFamily="34" charset="0"/>
                <a:cs typeface="Arial" panose="020B0604020202020204" pitchFamily="34" charset="0"/>
              </a:defRPr>
            </a:lvl1pPr>
          </a:lstStyle>
          <a:p>
            <a:pPr lvl="0"/>
            <a:r>
              <a:rPr lang="en-US" sz="1800" dirty="0">
                <a:latin typeface="Arial" panose="020B0604020202020204" pitchFamily="34" charset="0"/>
                <a:cs typeface="Arial" panose="020B0604020202020204" pitchFamily="34" charset="0"/>
              </a:rPr>
              <a:t>Month Year Here</a:t>
            </a:r>
            <a:endParaRPr lang="en-US" dirty="0"/>
          </a:p>
        </p:txBody>
      </p:sp>
    </p:spTree>
    <p:extLst>
      <p:ext uri="{BB962C8B-B14F-4D97-AF65-F5344CB8AC3E}">
        <p14:creationId xmlns:p14="http://schemas.microsoft.com/office/powerpoint/2010/main" val="1586945766"/>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2" name="Title 1"/>
          <p:cNvSpPr>
            <a:spLocks noGrp="1"/>
          </p:cNvSpPr>
          <p:nvPr>
            <p:ph type="title" hasCustomPrompt="1"/>
          </p:nvPr>
        </p:nvSpPr>
        <p:spPr>
          <a:xfrm>
            <a:off x="838200" y="773192"/>
            <a:ext cx="10515600" cy="1052434"/>
          </a:xfrm>
        </p:spPr>
        <p:txBody>
          <a:bodyPr anchor="t">
            <a:normAutofit/>
          </a:bodyPr>
          <a:lstStyle>
            <a:lvl1pPr>
              <a:defRPr sz="3200" b="0">
                <a:solidFill>
                  <a:srgbClr val="503278"/>
                </a:solidFill>
                <a:latin typeface="+mj-lt"/>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lvl1pPr>
              <a:defRPr sz="1800">
                <a:solidFill>
                  <a:schemeClr val="tx1"/>
                </a:solidFill>
                <a:latin typeface="+mn-lt"/>
                <a:cs typeface="Arial" panose="020B0604020202020204" pitchFamily="34" charset="0"/>
              </a:defRPr>
            </a:lvl1pPr>
            <a:lvl2pPr>
              <a:defRPr sz="1800">
                <a:solidFill>
                  <a:schemeClr val="tx1"/>
                </a:solidFill>
                <a:latin typeface="+mn-lt"/>
                <a:cs typeface="Arial" panose="020B0604020202020204" pitchFamily="34" charset="0"/>
              </a:defRPr>
            </a:lvl2pPr>
            <a:lvl3pPr>
              <a:defRPr sz="1800">
                <a:solidFill>
                  <a:schemeClr val="tx1"/>
                </a:solidFill>
                <a:latin typeface="+mn-lt"/>
                <a:cs typeface="Arial" panose="020B0604020202020204" pitchFamily="34" charset="0"/>
              </a:defRPr>
            </a:lvl3pPr>
            <a:lvl4pPr>
              <a:defRPr sz="1800">
                <a:solidFill>
                  <a:schemeClr val="tx1"/>
                </a:solidFill>
                <a:latin typeface="+mn-lt"/>
                <a:cs typeface="Arial" panose="020B0604020202020204" pitchFamily="34" charset="0"/>
              </a:defRPr>
            </a:lvl4pPr>
            <a:lvl5pPr>
              <a:defRPr sz="1800">
                <a:solidFill>
                  <a:schemeClr val="tx1"/>
                </a:solidFill>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9" name="Picture 8"/>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1" name="TextBox 10"/>
          <p:cNvSpPr txBox="1"/>
          <p:nvPr userDrawn="1"/>
        </p:nvSpPr>
        <p:spPr>
          <a:xfrm>
            <a:off x="10680246" y="166260"/>
            <a:ext cx="1347108" cy="369332"/>
          </a:xfrm>
          <a:prstGeom prst="rect">
            <a:avLst/>
          </a:prstGeom>
          <a:noFill/>
        </p:spPr>
        <p:txBody>
          <a:bodyPr wrap="square" rtlCol="0">
            <a:spAutoFit/>
          </a:bodyPr>
          <a:lstStyle/>
          <a:p>
            <a:pPr algn="r"/>
            <a:fld id="{9E7F45BA-4E8D-477C-AC27-6B3CE2D8882A}" type="slidenum">
              <a:rPr lang="en-US" smtClean="0">
                <a:solidFill>
                  <a:prstClr val="white"/>
                </a:solidFill>
              </a:rPr>
              <a:pPr algn="r"/>
              <a:t>‹#›</a:t>
            </a:fld>
            <a:endParaRPr lang="en-US" dirty="0">
              <a:solidFill>
                <a:prstClr val="white"/>
              </a:solidFill>
            </a:endParaRPr>
          </a:p>
        </p:txBody>
      </p:sp>
    </p:spTree>
    <p:extLst>
      <p:ext uri="{BB962C8B-B14F-4D97-AF65-F5344CB8AC3E}">
        <p14:creationId xmlns:p14="http://schemas.microsoft.com/office/powerpoint/2010/main" val="1050779212"/>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8"/>
            <a:ext cx="10515600" cy="2852737"/>
          </a:xfrm>
        </p:spPr>
        <p:txBody>
          <a:bodyPr anchor="b"/>
          <a:lstStyle>
            <a:lvl1pPr>
              <a:defRPr sz="6000" b="0">
                <a:solidFill>
                  <a:srgbClr val="503278"/>
                </a:solidFill>
                <a:latin typeface="+mj-lt"/>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200">
                <a:solidFill>
                  <a:schemeClr val="bg1">
                    <a:lumMod val="50000"/>
                  </a:schemeClr>
                </a:solidFill>
                <a:latin typeface="+mn-lt"/>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8" name="Rectangle 7"/>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9" name="Rectangle 8"/>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10" name="Picture 9"/>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2" name="TextBox 11"/>
          <p:cNvSpPr txBox="1"/>
          <p:nvPr userDrawn="1"/>
        </p:nvSpPr>
        <p:spPr>
          <a:xfrm>
            <a:off x="10680246" y="166260"/>
            <a:ext cx="1347108" cy="369332"/>
          </a:xfrm>
          <a:prstGeom prst="rect">
            <a:avLst/>
          </a:prstGeom>
          <a:noFill/>
        </p:spPr>
        <p:txBody>
          <a:bodyPr wrap="square" rtlCol="0">
            <a:spAutoFit/>
          </a:bodyPr>
          <a:lstStyle/>
          <a:p>
            <a:pPr algn="r"/>
            <a:fld id="{9E7F45BA-4E8D-477C-AC27-6B3CE2D8882A}" type="slidenum">
              <a:rPr lang="en-US" smtClean="0">
                <a:solidFill>
                  <a:prstClr val="white"/>
                </a:solidFill>
              </a:rPr>
              <a:pPr algn="r"/>
              <a:t>‹#›</a:t>
            </a:fld>
            <a:endParaRPr lang="en-US" dirty="0">
              <a:solidFill>
                <a:prstClr val="white"/>
              </a:solidFill>
            </a:endParaRPr>
          </a:p>
        </p:txBody>
      </p:sp>
    </p:spTree>
    <p:extLst>
      <p:ext uri="{BB962C8B-B14F-4D97-AF65-F5344CB8AC3E}">
        <p14:creationId xmlns:p14="http://schemas.microsoft.com/office/powerpoint/2010/main" val="1817862090"/>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777240"/>
            <a:ext cx="10515600" cy="1051560"/>
          </a:xfrm>
        </p:spPr>
        <p:txBody>
          <a:bodyPr anchor="t">
            <a:normAutofit/>
          </a:bodyPr>
          <a:lstStyle>
            <a:lvl1pPr>
              <a:defRPr sz="3200" b="0">
                <a:solidFill>
                  <a:srgbClr val="503278"/>
                </a:solidFill>
                <a:latin typeface="+mj-lt"/>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lvl1pPr>
              <a:defRPr sz="1800">
                <a:solidFill>
                  <a:schemeClr val="tx1"/>
                </a:solidFill>
                <a:latin typeface="+mn-lt"/>
                <a:cs typeface="Arial" panose="020B0604020202020204" pitchFamily="34" charset="0"/>
              </a:defRPr>
            </a:lvl1pPr>
            <a:lvl2pPr>
              <a:defRPr sz="1800">
                <a:solidFill>
                  <a:schemeClr val="tx1"/>
                </a:solidFill>
                <a:latin typeface="+mn-lt"/>
                <a:cs typeface="Arial" panose="020B0604020202020204" pitchFamily="34" charset="0"/>
              </a:defRPr>
            </a:lvl2pPr>
            <a:lvl3pPr>
              <a:defRPr sz="1800">
                <a:solidFill>
                  <a:schemeClr val="tx1"/>
                </a:solidFill>
                <a:latin typeface="+mn-lt"/>
                <a:cs typeface="Arial" panose="020B0604020202020204" pitchFamily="34" charset="0"/>
              </a:defRPr>
            </a:lvl3pPr>
            <a:lvl4pPr>
              <a:defRPr sz="1800">
                <a:solidFill>
                  <a:schemeClr val="tx1"/>
                </a:solidFill>
                <a:latin typeface="+mn-lt"/>
                <a:cs typeface="Arial" panose="020B0604020202020204" pitchFamily="34" charset="0"/>
              </a:defRPr>
            </a:lvl4pPr>
            <a:lvl5pPr>
              <a:defRPr sz="1800">
                <a:solidFill>
                  <a:schemeClr val="tx1"/>
                </a:solidFill>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lvl1pPr>
              <a:defRPr sz="1800">
                <a:solidFill>
                  <a:schemeClr val="tx1"/>
                </a:solidFill>
                <a:latin typeface="Arial" panose="020B0604020202020204" pitchFamily="34" charset="0"/>
                <a:cs typeface="Arial" panose="020B0604020202020204" pitchFamily="34" charset="0"/>
              </a:defRPr>
            </a:lvl1pPr>
            <a:lvl2pPr>
              <a:defRPr sz="1800">
                <a:solidFill>
                  <a:schemeClr val="tx1"/>
                </a:solidFill>
                <a:latin typeface="Arial" panose="020B0604020202020204" pitchFamily="34" charset="0"/>
                <a:cs typeface="Arial" panose="020B0604020202020204" pitchFamily="34" charset="0"/>
              </a:defRPr>
            </a:lvl2pPr>
            <a:lvl3pPr>
              <a:defRPr sz="1800">
                <a:solidFill>
                  <a:schemeClr val="tx1"/>
                </a:solidFill>
                <a:latin typeface="Arial" panose="020B0604020202020204" pitchFamily="34" charset="0"/>
                <a:cs typeface="Arial" panose="020B0604020202020204" pitchFamily="34" charset="0"/>
              </a:defRPr>
            </a:lvl3pPr>
            <a:lvl4pPr>
              <a:defRPr sz="1800">
                <a:solidFill>
                  <a:schemeClr val="tx1"/>
                </a:solidFill>
                <a:latin typeface="Arial" panose="020B0604020202020204" pitchFamily="34" charset="0"/>
                <a:cs typeface="Arial" panose="020B0604020202020204" pitchFamily="34" charset="0"/>
              </a:defRPr>
            </a:lvl4pPr>
            <a:lvl5pPr>
              <a:defRPr sz="18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9" name="Rectangle 8"/>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10" name="Picture 9"/>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1" name="Date Placeholder 14"/>
          <p:cNvSpPr>
            <a:spLocks noGrp="1"/>
          </p:cNvSpPr>
          <p:nvPr>
            <p:ph type="dt" sz="half" idx="10"/>
          </p:nvPr>
        </p:nvSpPr>
        <p:spPr>
          <a:xfrm>
            <a:off x="228600" y="155448"/>
            <a:ext cx="2743200" cy="338328"/>
          </a:xfrm>
        </p:spPr>
        <p:txBody>
          <a:bodyPr/>
          <a:lstStyle>
            <a:lvl1pPr>
              <a:defRPr sz="1600">
                <a:solidFill>
                  <a:schemeClr val="bg1"/>
                </a:solidFill>
              </a:defRPr>
            </a:lvl1pPr>
          </a:lstStyle>
          <a:p>
            <a:fld id="{0ADFB212-70F5-4D25-9FF1-E19D928F6E46}" type="datetime1">
              <a:rPr lang="en-US" smtClean="0">
                <a:solidFill>
                  <a:prstClr val="white"/>
                </a:solidFill>
              </a:rPr>
              <a:t>5/28/2018</a:t>
            </a:fld>
            <a:endParaRPr lang="en-US" dirty="0">
              <a:solidFill>
                <a:prstClr val="white"/>
              </a:solidFill>
            </a:endParaRPr>
          </a:p>
        </p:txBody>
      </p:sp>
      <p:sp>
        <p:nvSpPr>
          <p:cNvPr id="13" name="TextBox 12"/>
          <p:cNvSpPr txBox="1"/>
          <p:nvPr userDrawn="1"/>
        </p:nvSpPr>
        <p:spPr>
          <a:xfrm>
            <a:off x="10438544" y="150268"/>
            <a:ext cx="1571946" cy="369332"/>
          </a:xfrm>
          <a:prstGeom prst="rect">
            <a:avLst/>
          </a:prstGeom>
          <a:noFill/>
        </p:spPr>
        <p:txBody>
          <a:bodyPr wrap="square" rtlCol="0">
            <a:spAutoFit/>
          </a:bodyPr>
          <a:lstStyle/>
          <a:p>
            <a:pPr algn="r"/>
            <a:fld id="{BCE9ADF6-6342-443D-8A6E-6608A8547094}" type="slidenum">
              <a:rPr lang="en-US" smtClean="0">
                <a:solidFill>
                  <a:prstClr val="white"/>
                </a:solidFill>
              </a:rPr>
              <a:pPr algn="r"/>
              <a:t>‹#›</a:t>
            </a:fld>
            <a:endParaRPr lang="en-US" dirty="0">
              <a:solidFill>
                <a:prstClr val="white"/>
              </a:solidFill>
            </a:endParaRPr>
          </a:p>
        </p:txBody>
      </p:sp>
    </p:spTree>
    <p:extLst>
      <p:ext uri="{BB962C8B-B14F-4D97-AF65-F5344CB8AC3E}">
        <p14:creationId xmlns:p14="http://schemas.microsoft.com/office/powerpoint/2010/main" val="2650430301"/>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777240"/>
            <a:ext cx="10515600" cy="1051560"/>
          </a:xfrm>
        </p:spPr>
        <p:txBody>
          <a:bodyPr anchor="t">
            <a:normAutofit/>
          </a:bodyPr>
          <a:lstStyle>
            <a:lvl1pPr>
              <a:defRPr sz="3200" b="0">
                <a:solidFill>
                  <a:srgbClr val="503278"/>
                </a:solidFill>
                <a:latin typeface="+mj-lt"/>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200" b="1">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lvl1pPr>
              <a:defRPr sz="2200">
                <a:solidFill>
                  <a:schemeClr val="tx1"/>
                </a:solidFill>
                <a:latin typeface="Arial" panose="020B0604020202020204" pitchFamily="34" charset="0"/>
                <a:cs typeface="Arial" panose="020B0604020202020204" pitchFamily="34" charset="0"/>
              </a:defRPr>
            </a:lvl1pPr>
            <a:lvl2pPr>
              <a:defRPr sz="2200">
                <a:solidFill>
                  <a:schemeClr val="tx1"/>
                </a:solidFill>
                <a:latin typeface="Arial" panose="020B0604020202020204" pitchFamily="34" charset="0"/>
                <a:cs typeface="Arial" panose="020B0604020202020204" pitchFamily="34" charset="0"/>
              </a:defRPr>
            </a:lvl2pPr>
            <a:lvl3pPr>
              <a:defRPr sz="2200">
                <a:solidFill>
                  <a:schemeClr val="tx1"/>
                </a:solidFill>
                <a:latin typeface="Arial" panose="020B0604020202020204" pitchFamily="34" charset="0"/>
                <a:cs typeface="Arial" panose="020B0604020202020204" pitchFamily="34" charset="0"/>
              </a:defRPr>
            </a:lvl3pPr>
            <a:lvl4pPr>
              <a:defRPr sz="2200">
                <a:solidFill>
                  <a:schemeClr val="tx1"/>
                </a:solidFill>
                <a:latin typeface="Arial" panose="020B0604020202020204" pitchFamily="34" charset="0"/>
                <a:cs typeface="Arial" panose="020B0604020202020204" pitchFamily="34" charset="0"/>
              </a:defRPr>
            </a:lvl4pPr>
            <a:lvl5pPr>
              <a:defRPr sz="22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200" b="1">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lvl1pPr>
              <a:defRPr sz="2200">
                <a:solidFill>
                  <a:schemeClr val="tx1"/>
                </a:solidFill>
                <a:latin typeface="Arial" panose="020B0604020202020204" pitchFamily="34" charset="0"/>
                <a:cs typeface="Arial" panose="020B0604020202020204" pitchFamily="34" charset="0"/>
              </a:defRPr>
            </a:lvl1pPr>
            <a:lvl2pPr>
              <a:defRPr sz="2200">
                <a:solidFill>
                  <a:schemeClr val="tx1"/>
                </a:solidFill>
                <a:latin typeface="Arial" panose="020B0604020202020204" pitchFamily="34" charset="0"/>
                <a:cs typeface="Arial" panose="020B0604020202020204" pitchFamily="34" charset="0"/>
              </a:defRPr>
            </a:lvl2pPr>
            <a:lvl3pPr>
              <a:defRPr sz="2200">
                <a:solidFill>
                  <a:schemeClr val="tx1"/>
                </a:solidFill>
                <a:latin typeface="Arial" panose="020B0604020202020204" pitchFamily="34" charset="0"/>
                <a:cs typeface="Arial" panose="020B0604020202020204" pitchFamily="34" charset="0"/>
              </a:defRPr>
            </a:lvl3pPr>
            <a:lvl4pPr>
              <a:defRPr sz="2200">
                <a:solidFill>
                  <a:schemeClr val="tx1"/>
                </a:solidFill>
                <a:latin typeface="Arial" panose="020B0604020202020204" pitchFamily="34" charset="0"/>
                <a:cs typeface="Arial" panose="020B0604020202020204" pitchFamily="34" charset="0"/>
              </a:defRPr>
            </a:lvl4pPr>
            <a:lvl5pPr>
              <a:defRPr sz="22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11" name="Rectangle 10"/>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12" name="Picture 11"/>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3" name="Date Placeholder 14"/>
          <p:cNvSpPr>
            <a:spLocks noGrp="1"/>
          </p:cNvSpPr>
          <p:nvPr>
            <p:ph type="dt" sz="half" idx="10"/>
          </p:nvPr>
        </p:nvSpPr>
        <p:spPr>
          <a:xfrm>
            <a:off x="228600" y="155448"/>
            <a:ext cx="2743200" cy="338328"/>
          </a:xfrm>
        </p:spPr>
        <p:txBody>
          <a:bodyPr/>
          <a:lstStyle>
            <a:lvl1pPr>
              <a:defRPr sz="1600">
                <a:solidFill>
                  <a:schemeClr val="bg1"/>
                </a:solidFill>
              </a:defRPr>
            </a:lvl1pPr>
          </a:lstStyle>
          <a:p>
            <a:fld id="{F15A8190-F8F3-43B2-97BC-5AF2314DD555}" type="datetime1">
              <a:rPr lang="en-US" smtClean="0">
                <a:solidFill>
                  <a:prstClr val="white"/>
                </a:solidFill>
              </a:rPr>
              <a:t>5/28/2018</a:t>
            </a:fld>
            <a:endParaRPr lang="en-US" dirty="0">
              <a:solidFill>
                <a:prstClr val="white"/>
              </a:solidFill>
            </a:endParaRPr>
          </a:p>
        </p:txBody>
      </p:sp>
      <p:sp>
        <p:nvSpPr>
          <p:cNvPr id="14" name="Slide Number Placeholder 16"/>
          <p:cNvSpPr>
            <a:spLocks noGrp="1"/>
          </p:cNvSpPr>
          <p:nvPr>
            <p:ph type="sldNum" sz="quarter" idx="12"/>
          </p:nvPr>
        </p:nvSpPr>
        <p:spPr>
          <a:xfrm>
            <a:off x="9070848" y="146304"/>
            <a:ext cx="3118104" cy="338328"/>
          </a:xfrm>
        </p:spPr>
        <p:txBody>
          <a:bodyPr/>
          <a:lstStyle>
            <a:lvl1pPr>
              <a:defRPr sz="1600">
                <a:solidFill>
                  <a:schemeClr val="bg1"/>
                </a:solidFill>
              </a:defRPr>
            </a:lvl1pPr>
          </a:lstStyle>
          <a:p>
            <a:fld id="{CCC229FA-BA79-4B40-91A2-65580036BAE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69893276"/>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7" name="Rectangle 6"/>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8" name="Picture 7"/>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9" name="Title 1"/>
          <p:cNvSpPr>
            <a:spLocks noGrp="1"/>
          </p:cNvSpPr>
          <p:nvPr>
            <p:ph type="title" hasCustomPrompt="1"/>
          </p:nvPr>
        </p:nvSpPr>
        <p:spPr>
          <a:xfrm>
            <a:off x="838200" y="773192"/>
            <a:ext cx="10515600" cy="1052434"/>
          </a:xfrm>
        </p:spPr>
        <p:txBody>
          <a:bodyPr anchor="t">
            <a:normAutofit/>
          </a:bodyPr>
          <a:lstStyle>
            <a:lvl1pPr>
              <a:defRPr sz="3200" b="0">
                <a:solidFill>
                  <a:srgbClr val="503278"/>
                </a:solidFill>
                <a:latin typeface="+mj-lt"/>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10" name="Date Placeholder 14"/>
          <p:cNvSpPr>
            <a:spLocks noGrp="1"/>
          </p:cNvSpPr>
          <p:nvPr>
            <p:ph type="dt" sz="half" idx="10"/>
          </p:nvPr>
        </p:nvSpPr>
        <p:spPr>
          <a:xfrm>
            <a:off x="228600" y="155448"/>
            <a:ext cx="2743200" cy="338328"/>
          </a:xfrm>
        </p:spPr>
        <p:txBody>
          <a:bodyPr/>
          <a:lstStyle>
            <a:lvl1pPr>
              <a:defRPr sz="1600">
                <a:solidFill>
                  <a:schemeClr val="bg1"/>
                </a:solidFill>
              </a:defRPr>
            </a:lvl1pPr>
          </a:lstStyle>
          <a:p>
            <a:fld id="{CC9CE589-4358-4B9F-99BE-BFD9F2FBBF72}" type="datetime1">
              <a:rPr lang="en-US" smtClean="0">
                <a:solidFill>
                  <a:prstClr val="white"/>
                </a:solidFill>
              </a:rPr>
              <a:t>5/28/2018</a:t>
            </a:fld>
            <a:endParaRPr lang="en-US" dirty="0">
              <a:solidFill>
                <a:prstClr val="white"/>
              </a:solidFill>
            </a:endParaRPr>
          </a:p>
        </p:txBody>
      </p:sp>
      <p:sp>
        <p:nvSpPr>
          <p:cNvPr id="13" name="Slide Number Placeholder 16"/>
          <p:cNvSpPr>
            <a:spLocks noGrp="1"/>
          </p:cNvSpPr>
          <p:nvPr>
            <p:ph type="sldNum" sz="quarter" idx="12"/>
          </p:nvPr>
        </p:nvSpPr>
        <p:spPr>
          <a:xfrm>
            <a:off x="9070848" y="146304"/>
            <a:ext cx="3118104" cy="338328"/>
          </a:xfrm>
        </p:spPr>
        <p:txBody>
          <a:bodyPr/>
          <a:lstStyle>
            <a:lvl1pPr>
              <a:defRPr sz="1600">
                <a:solidFill>
                  <a:schemeClr val="bg1"/>
                </a:solidFill>
              </a:defRPr>
            </a:lvl1pPr>
          </a:lstStyle>
          <a:p>
            <a:fld id="{CCC229FA-BA79-4B40-91A2-65580036BAE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24182758"/>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6" name="Rectangle 5"/>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7" name="Picture 6"/>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8" name="Date Placeholder 14"/>
          <p:cNvSpPr>
            <a:spLocks noGrp="1"/>
          </p:cNvSpPr>
          <p:nvPr>
            <p:ph type="dt" sz="half" idx="10"/>
          </p:nvPr>
        </p:nvSpPr>
        <p:spPr>
          <a:xfrm>
            <a:off x="228600" y="155448"/>
            <a:ext cx="2743200" cy="338328"/>
          </a:xfrm>
        </p:spPr>
        <p:txBody>
          <a:bodyPr/>
          <a:lstStyle>
            <a:lvl1pPr>
              <a:defRPr sz="1600">
                <a:solidFill>
                  <a:schemeClr val="bg1"/>
                </a:solidFill>
              </a:defRPr>
            </a:lvl1pPr>
          </a:lstStyle>
          <a:p>
            <a:fld id="{C6B9BC63-413D-4DA7-9CDF-36E1602F516C}" type="datetime1">
              <a:rPr lang="en-US" smtClean="0">
                <a:solidFill>
                  <a:prstClr val="white"/>
                </a:solidFill>
              </a:rPr>
              <a:t>5/28/2018</a:t>
            </a:fld>
            <a:endParaRPr lang="en-US" dirty="0">
              <a:solidFill>
                <a:prstClr val="white"/>
              </a:solidFill>
            </a:endParaRPr>
          </a:p>
        </p:txBody>
      </p:sp>
      <p:sp>
        <p:nvSpPr>
          <p:cNvPr id="10" name="TextBox 9"/>
          <p:cNvSpPr txBox="1"/>
          <p:nvPr userDrawn="1"/>
        </p:nvSpPr>
        <p:spPr>
          <a:xfrm>
            <a:off x="10438544" y="150268"/>
            <a:ext cx="1571946" cy="369332"/>
          </a:xfrm>
          <a:prstGeom prst="rect">
            <a:avLst/>
          </a:prstGeom>
          <a:noFill/>
        </p:spPr>
        <p:txBody>
          <a:bodyPr wrap="square" rtlCol="0">
            <a:spAutoFit/>
          </a:bodyPr>
          <a:lstStyle/>
          <a:p>
            <a:pPr algn="r"/>
            <a:fld id="{BCE9ADF6-6342-443D-8A6E-6608A8547094}" type="slidenum">
              <a:rPr lang="en-US" smtClean="0">
                <a:solidFill>
                  <a:prstClr val="white"/>
                </a:solidFill>
              </a:rPr>
              <a:pPr algn="r"/>
              <a:t>‹#›</a:t>
            </a:fld>
            <a:endParaRPr lang="en-US" dirty="0">
              <a:solidFill>
                <a:prstClr val="white"/>
              </a:solidFill>
            </a:endParaRPr>
          </a:p>
        </p:txBody>
      </p:sp>
    </p:spTree>
    <p:extLst>
      <p:ext uri="{BB962C8B-B14F-4D97-AF65-F5344CB8AC3E}">
        <p14:creationId xmlns:p14="http://schemas.microsoft.com/office/powerpoint/2010/main" val="3499763838"/>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816864"/>
            <a:ext cx="3932237" cy="1240535"/>
          </a:xfrm>
        </p:spPr>
        <p:txBody>
          <a:bodyPr anchor="b"/>
          <a:lstStyle>
            <a:lvl1pPr>
              <a:defRPr sz="3200">
                <a:solidFill>
                  <a:srgbClr val="503278"/>
                </a:solidFill>
                <a:latin typeface="+mj-lt"/>
                <a:cs typeface="Arial" panose="020B0604020202020204" pitchFamily="34" charset="0"/>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3" name="Content Placeholder 2"/>
          <p:cNvSpPr>
            <a:spLocks noGrp="1"/>
          </p:cNvSpPr>
          <p:nvPr>
            <p:ph idx="1"/>
          </p:nvPr>
        </p:nvSpPr>
        <p:spPr>
          <a:xfrm>
            <a:off x="5183188" y="816865"/>
            <a:ext cx="6172200" cy="5044186"/>
          </a:xfrm>
          <a:prstGeom prst="rect">
            <a:avLst/>
          </a:prstGeom>
        </p:spPr>
        <p:txBody>
          <a:bodyPr/>
          <a:lstStyle>
            <a:lvl1pPr>
              <a:defRPr sz="2200">
                <a:solidFill>
                  <a:schemeClr val="tx1"/>
                </a:solidFill>
                <a:latin typeface="+mn-lt"/>
                <a:cs typeface="Arial" panose="020B0604020202020204" pitchFamily="34" charset="0"/>
              </a:defRPr>
            </a:lvl1pPr>
            <a:lvl2pPr>
              <a:defRPr sz="2200">
                <a:solidFill>
                  <a:schemeClr val="tx1"/>
                </a:solidFill>
                <a:latin typeface="+mn-lt"/>
                <a:cs typeface="Arial" panose="020B0604020202020204" pitchFamily="34" charset="0"/>
              </a:defRPr>
            </a:lvl2pPr>
            <a:lvl3pPr>
              <a:defRPr sz="2200">
                <a:solidFill>
                  <a:schemeClr val="tx1"/>
                </a:solidFill>
                <a:latin typeface="+mn-lt"/>
                <a:cs typeface="Arial" panose="020B0604020202020204" pitchFamily="34" charset="0"/>
              </a:defRPr>
            </a:lvl3pPr>
            <a:lvl4pPr>
              <a:defRPr sz="2200">
                <a:solidFill>
                  <a:schemeClr val="tx1"/>
                </a:solidFill>
                <a:latin typeface="+mn-lt"/>
                <a:cs typeface="Arial" panose="020B0604020202020204" pitchFamily="34" charset="0"/>
              </a:defRPr>
            </a:lvl4pPr>
            <a:lvl5pPr>
              <a:defRPr sz="2200">
                <a:solidFill>
                  <a:schemeClr val="tx1"/>
                </a:solidFill>
                <a:latin typeface="+mn-lt"/>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Rectangle 7"/>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9" name="Rectangle 8"/>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10" name="Picture 9"/>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1" name="Date Placeholder 14"/>
          <p:cNvSpPr>
            <a:spLocks noGrp="1"/>
          </p:cNvSpPr>
          <p:nvPr>
            <p:ph type="dt" sz="half" idx="10"/>
          </p:nvPr>
        </p:nvSpPr>
        <p:spPr>
          <a:xfrm>
            <a:off x="228600" y="155448"/>
            <a:ext cx="2743200" cy="338328"/>
          </a:xfrm>
        </p:spPr>
        <p:txBody>
          <a:bodyPr/>
          <a:lstStyle>
            <a:lvl1pPr>
              <a:defRPr sz="1600">
                <a:solidFill>
                  <a:schemeClr val="bg1"/>
                </a:solidFill>
              </a:defRPr>
            </a:lvl1pPr>
          </a:lstStyle>
          <a:p>
            <a:fld id="{AD99337F-B255-484E-AB84-B788CB29FAE2}" type="datetime1">
              <a:rPr lang="en-US" smtClean="0">
                <a:solidFill>
                  <a:prstClr val="white"/>
                </a:solidFill>
              </a:rPr>
              <a:t>5/28/2018</a:t>
            </a:fld>
            <a:endParaRPr lang="en-US" dirty="0">
              <a:solidFill>
                <a:prstClr val="white"/>
              </a:solidFill>
            </a:endParaRPr>
          </a:p>
        </p:txBody>
      </p:sp>
      <p:sp>
        <p:nvSpPr>
          <p:cNvPr id="12" name="Slide Number Placeholder 16"/>
          <p:cNvSpPr>
            <a:spLocks noGrp="1"/>
          </p:cNvSpPr>
          <p:nvPr>
            <p:ph type="sldNum" sz="quarter" idx="12"/>
          </p:nvPr>
        </p:nvSpPr>
        <p:spPr>
          <a:xfrm>
            <a:off x="9070848" y="146304"/>
            <a:ext cx="3118104" cy="338328"/>
          </a:xfrm>
        </p:spPr>
        <p:txBody>
          <a:bodyPr/>
          <a:lstStyle>
            <a:lvl1pPr>
              <a:defRPr sz="1600">
                <a:solidFill>
                  <a:schemeClr val="bg1"/>
                </a:solidFill>
              </a:defRPr>
            </a:lvl1pPr>
          </a:lstStyle>
          <a:p>
            <a:fld id="{CCC229FA-BA79-4B40-91A2-65580036BAE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633726229"/>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701836"/>
            <a:ext cx="3932237" cy="1355563"/>
          </a:xfrm>
        </p:spPr>
        <p:txBody>
          <a:bodyPr anchor="b">
            <a:normAutofit/>
          </a:bodyPr>
          <a:lstStyle>
            <a:lvl1pPr>
              <a:defRPr sz="3200">
                <a:solidFill>
                  <a:srgbClr val="503278"/>
                </a:solidFill>
                <a:latin typeface="+mj-lt"/>
                <a:cs typeface="Arial" panose="020B0604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701837"/>
            <a:ext cx="6172200" cy="515921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2200">
                <a:solidFill>
                  <a:schemeClr val="tx1"/>
                </a:solidFill>
                <a:latin typeface="+mn-lt"/>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Rectangle 7"/>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9" name="Rectangle 8"/>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10" name="Picture 9"/>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1" name="Date Placeholder 14"/>
          <p:cNvSpPr>
            <a:spLocks noGrp="1"/>
          </p:cNvSpPr>
          <p:nvPr>
            <p:ph type="dt" sz="half" idx="10"/>
          </p:nvPr>
        </p:nvSpPr>
        <p:spPr>
          <a:xfrm>
            <a:off x="228600" y="155448"/>
            <a:ext cx="2743200" cy="338328"/>
          </a:xfrm>
        </p:spPr>
        <p:txBody>
          <a:bodyPr/>
          <a:lstStyle>
            <a:lvl1pPr>
              <a:defRPr sz="1600">
                <a:solidFill>
                  <a:schemeClr val="bg1"/>
                </a:solidFill>
              </a:defRPr>
            </a:lvl1pPr>
          </a:lstStyle>
          <a:p>
            <a:fld id="{B06CF025-534C-4537-A12D-86F6D9058A0B}" type="datetime1">
              <a:rPr lang="en-US" smtClean="0">
                <a:solidFill>
                  <a:prstClr val="white"/>
                </a:solidFill>
              </a:rPr>
              <a:t>5/28/2018</a:t>
            </a:fld>
            <a:endParaRPr lang="en-US" dirty="0">
              <a:solidFill>
                <a:prstClr val="white"/>
              </a:solidFill>
            </a:endParaRPr>
          </a:p>
        </p:txBody>
      </p:sp>
      <p:sp>
        <p:nvSpPr>
          <p:cNvPr id="12" name="Slide Number Placeholder 16"/>
          <p:cNvSpPr>
            <a:spLocks noGrp="1"/>
          </p:cNvSpPr>
          <p:nvPr>
            <p:ph type="sldNum" sz="quarter" idx="12"/>
          </p:nvPr>
        </p:nvSpPr>
        <p:spPr>
          <a:xfrm>
            <a:off x="9070848" y="146304"/>
            <a:ext cx="3118104" cy="338328"/>
          </a:xfrm>
        </p:spPr>
        <p:txBody>
          <a:bodyPr/>
          <a:lstStyle>
            <a:lvl1pPr>
              <a:defRPr sz="1600">
                <a:solidFill>
                  <a:schemeClr val="bg1"/>
                </a:solidFill>
              </a:defRPr>
            </a:lvl1pPr>
          </a:lstStyle>
          <a:p>
            <a:fld id="{CCC229FA-BA79-4B40-91A2-65580036BAE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600398332"/>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LastSlide">
    <p:spTree>
      <p:nvGrpSpPr>
        <p:cNvPr id="1" name=""/>
        <p:cNvGrpSpPr/>
        <p:nvPr/>
      </p:nvGrpSpPr>
      <p:grpSpPr>
        <a:xfrm>
          <a:off x="0" y="0"/>
          <a:ext cx="0" cy="0"/>
          <a:chOff x="0" y="0"/>
          <a:chExt cx="0" cy="0"/>
        </a:xfrm>
      </p:grpSpPr>
      <p:sp>
        <p:nvSpPr>
          <p:cNvPr id="6" name="Rectangle 5"/>
          <p:cNvSpPr/>
          <p:nvPr userDrawn="1"/>
        </p:nvSpPr>
        <p:spPr>
          <a:xfrm>
            <a:off x="0" y="5670940"/>
            <a:ext cx="12192000" cy="1198605"/>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Rectangle 6"/>
          <p:cNvSpPr/>
          <p:nvPr userDrawn="1"/>
        </p:nvSpPr>
        <p:spPr>
          <a:xfrm>
            <a:off x="0" y="5545570"/>
            <a:ext cx="12192000" cy="125370"/>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81946" y="6338276"/>
            <a:ext cx="1729442" cy="440281"/>
          </a:xfrm>
          <a:prstGeom prst="rect">
            <a:avLst/>
          </a:prstGeom>
        </p:spPr>
      </p:pic>
      <p:sp>
        <p:nvSpPr>
          <p:cNvPr id="12" name="Text Placeholder 11"/>
          <p:cNvSpPr>
            <a:spLocks noGrp="1"/>
          </p:cNvSpPr>
          <p:nvPr>
            <p:ph type="body" sz="quarter" idx="10" hasCustomPrompt="1"/>
          </p:nvPr>
        </p:nvSpPr>
        <p:spPr>
          <a:xfrm>
            <a:off x="611911" y="982076"/>
            <a:ext cx="7045325" cy="511175"/>
          </a:xfrm>
          <a:prstGeom prst="rect">
            <a:avLst/>
          </a:prstGeom>
        </p:spPr>
        <p:txBody>
          <a:bodyPr/>
          <a:lstStyle>
            <a:lvl1pPr marL="0" indent="0">
              <a:buNone/>
              <a:defRPr sz="3200" b="1" baseline="0"/>
            </a:lvl1pPr>
          </a:lstStyle>
          <a:p>
            <a:pPr lvl="0"/>
            <a:r>
              <a:rPr lang="en-US" dirty="0"/>
              <a:t>Contact Person Information Here</a:t>
            </a:r>
          </a:p>
        </p:txBody>
      </p:sp>
      <p:sp>
        <p:nvSpPr>
          <p:cNvPr id="3" name="Text Placeholder 2"/>
          <p:cNvSpPr>
            <a:spLocks noGrp="1"/>
          </p:cNvSpPr>
          <p:nvPr>
            <p:ph type="body" sz="quarter" idx="11" hasCustomPrompt="1"/>
          </p:nvPr>
        </p:nvSpPr>
        <p:spPr>
          <a:xfrm>
            <a:off x="611911" y="1905000"/>
            <a:ext cx="2887193" cy="473609"/>
          </a:xfrm>
          <a:prstGeom prst="rect">
            <a:avLst/>
          </a:prstGeom>
        </p:spPr>
        <p:txBody>
          <a:bodyPr/>
          <a:lstStyle>
            <a:lvl1pPr marL="0" indent="0">
              <a:buNone/>
              <a:defRPr sz="2400" b="1" i="1" baseline="0">
                <a:solidFill>
                  <a:schemeClr val="tx1"/>
                </a:solidFill>
              </a:defRPr>
            </a:lvl1pPr>
          </a:lstStyle>
          <a:p>
            <a:pPr lvl="0"/>
            <a:r>
              <a:rPr lang="en-US" dirty="0"/>
              <a:t>Contact Us:</a:t>
            </a:r>
          </a:p>
        </p:txBody>
      </p:sp>
      <p:sp>
        <p:nvSpPr>
          <p:cNvPr id="5" name="Text Placeholder 4"/>
          <p:cNvSpPr>
            <a:spLocks noGrp="1"/>
          </p:cNvSpPr>
          <p:nvPr>
            <p:ph type="body" sz="quarter" idx="12" hasCustomPrompt="1"/>
          </p:nvPr>
        </p:nvSpPr>
        <p:spPr>
          <a:xfrm>
            <a:off x="611911" y="2406183"/>
            <a:ext cx="3132137" cy="768350"/>
          </a:xfrm>
          <a:prstGeom prst="rect">
            <a:avLst/>
          </a:prstGeom>
        </p:spPr>
        <p:txBody>
          <a:bodyPr/>
          <a:lstStyle>
            <a:lvl1pPr marL="0" indent="0">
              <a:buNone/>
              <a:defRPr sz="2400" baseline="0">
                <a:solidFill>
                  <a:srgbClr val="503278"/>
                </a:solidFill>
              </a:defRPr>
            </a:lvl1pPr>
          </a:lstStyle>
          <a:p>
            <a:pPr lvl="0"/>
            <a:r>
              <a:rPr lang="en-US" dirty="0"/>
              <a:t>Email Address(</a:t>
            </a:r>
            <a:r>
              <a:rPr lang="en-US" dirty="0" err="1"/>
              <a:t>es</a:t>
            </a:r>
            <a:r>
              <a:rPr lang="en-US" dirty="0"/>
              <a:t>)</a:t>
            </a:r>
          </a:p>
        </p:txBody>
      </p:sp>
    </p:spTree>
    <p:extLst>
      <p:ext uri="{BB962C8B-B14F-4D97-AF65-F5344CB8AC3E}">
        <p14:creationId xmlns:p14="http://schemas.microsoft.com/office/powerpoint/2010/main" val="30686224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Rectangle 6"/>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dirty="0">
              <a:solidFill>
                <a:srgbClr val="F2B800"/>
              </a:solidFill>
            </a:endParaRPr>
          </a:p>
        </p:txBody>
      </p:sp>
      <p:sp>
        <p:nvSpPr>
          <p:cNvPr id="8" name="Rectangle 7"/>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eaLnBrk="0" fontAlgn="base" hangingPunct="0">
              <a:spcBef>
                <a:spcPct val="0"/>
              </a:spcBef>
              <a:spcAft>
                <a:spcPct val="0"/>
              </a:spcAft>
            </a:pPr>
            <a:endParaRPr lang="en-US" dirty="0">
              <a:solidFill>
                <a:prstClr val="white"/>
              </a:solidFill>
            </a:endParaRPr>
          </a:p>
        </p:txBody>
      </p:sp>
      <p:pic>
        <p:nvPicPr>
          <p:cNvPr id="9" name="Picture 8"/>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0" name="TextBox 9"/>
          <p:cNvSpPr txBox="1"/>
          <p:nvPr userDrawn="1"/>
        </p:nvSpPr>
        <p:spPr>
          <a:xfrm>
            <a:off x="7830712" y="150268"/>
            <a:ext cx="4284063" cy="365760"/>
          </a:xfrm>
          <a:prstGeom prst="rect">
            <a:avLst/>
          </a:prstGeom>
          <a:noFill/>
        </p:spPr>
        <p:txBody>
          <a:bodyPr wrap="square" rtlCol="0" anchor="ctr">
            <a:spAutoFit/>
          </a:bodyPr>
          <a:lstStyle/>
          <a:p>
            <a:pPr algn="r" eaLnBrk="0" fontAlgn="base" hangingPunct="0">
              <a:spcBef>
                <a:spcPct val="0"/>
              </a:spcBef>
              <a:spcAft>
                <a:spcPct val="0"/>
              </a:spcAft>
            </a:pPr>
            <a:fld id="{2426E2F6-8243-4B27-B0D9-B0A1D04D0DF7}" type="slidenum">
              <a:rPr lang="en-US" sz="1600">
                <a:solidFill>
                  <a:prstClr val="white"/>
                </a:solidFill>
                <a:cs typeface="Arial" panose="020B0604020202020204" pitchFamily="34" charset="0"/>
              </a:rPr>
              <a:pPr algn="r" eaLnBrk="0" fontAlgn="base" hangingPunct="0">
                <a:spcBef>
                  <a:spcPct val="0"/>
                </a:spcBef>
                <a:spcAft>
                  <a:spcPct val="0"/>
                </a:spcAft>
              </a:pPr>
              <a:t>‹#›</a:t>
            </a:fld>
            <a:endParaRPr lang="en-US" sz="1600" dirty="0">
              <a:solidFill>
                <a:prstClr val="white"/>
              </a:solidFill>
              <a:cs typeface="Arial" panose="020B0604020202020204" pitchFamily="34" charset="0"/>
            </a:endParaRPr>
          </a:p>
        </p:txBody>
      </p:sp>
      <p:sp>
        <p:nvSpPr>
          <p:cNvPr id="13" name="Date Placeholder 3"/>
          <p:cNvSpPr>
            <a:spLocks noGrp="1"/>
          </p:cNvSpPr>
          <p:nvPr>
            <p:ph type="dt" sz="half" idx="10"/>
          </p:nvPr>
        </p:nvSpPr>
        <p:spPr>
          <a:xfrm>
            <a:off x="241300" y="150268"/>
            <a:ext cx="5486400" cy="363624"/>
          </a:xfrm>
          <a:prstGeom prst="rect">
            <a:avLst/>
          </a:prstGeom>
        </p:spPr>
        <p:txBody>
          <a:bodyPr tIns="0" bIns="0" anchor="ctr"/>
          <a:lstStyle>
            <a:lvl1pPr>
              <a:defRPr sz="1600">
                <a:solidFill>
                  <a:schemeClr val="bg1"/>
                </a:solidFill>
                <a:latin typeface="Arial" panose="020B0604020202020204" pitchFamily="34" charset="0"/>
                <a:cs typeface="Arial" panose="020B0604020202020204" pitchFamily="34" charset="0"/>
              </a:defRPr>
            </a:lvl1pPr>
          </a:lstStyle>
          <a:p>
            <a:pPr eaLnBrk="0" fontAlgn="base" hangingPunct="0">
              <a:spcBef>
                <a:spcPct val="0"/>
              </a:spcBef>
              <a:spcAft>
                <a:spcPct val="0"/>
              </a:spcAft>
            </a:pPr>
            <a:fld id="{6E44AC57-2EE6-4B72-BE4D-706C6428050A}" type="datetime4">
              <a:rPr lang="en-US" smtClean="0">
                <a:solidFill>
                  <a:prstClr val="white"/>
                </a:solidFill>
              </a:rPr>
              <a:pPr eaLnBrk="0" fontAlgn="base" hangingPunct="0">
                <a:spcBef>
                  <a:spcPct val="0"/>
                </a:spcBef>
                <a:spcAft>
                  <a:spcPct val="0"/>
                </a:spcAft>
              </a:pPr>
              <a:t>May 28, 2018</a:t>
            </a:fld>
            <a:endParaRPr lang="en-CA" dirty="0">
              <a:solidFill>
                <a:prstClr val="white"/>
              </a:solidFill>
            </a:endParaRPr>
          </a:p>
        </p:txBody>
      </p:sp>
    </p:spTree>
    <p:extLst>
      <p:ext uri="{BB962C8B-B14F-4D97-AF65-F5344CB8AC3E}">
        <p14:creationId xmlns:p14="http://schemas.microsoft.com/office/powerpoint/2010/main" val="3353860101"/>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773192"/>
            <a:ext cx="10515600" cy="1052434"/>
          </a:xfrm>
        </p:spPr>
        <p:txBody>
          <a:bodyPr/>
          <a:lstStyle>
            <a:lvl1pPr>
              <a:defRPr b="0">
                <a:solidFill>
                  <a:srgbClr val="503278"/>
                </a:solidFill>
                <a:latin typeface="+mj-lt"/>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lvl1pPr>
              <a:defRPr sz="2200">
                <a:solidFill>
                  <a:schemeClr val="tx1"/>
                </a:solidFill>
                <a:latin typeface="+mn-lt"/>
                <a:cs typeface="Arial" panose="020B0604020202020204" pitchFamily="34" charset="0"/>
              </a:defRPr>
            </a:lvl1pPr>
            <a:lvl2pPr>
              <a:defRPr sz="2200">
                <a:solidFill>
                  <a:schemeClr val="tx1"/>
                </a:solidFill>
                <a:latin typeface="+mn-lt"/>
                <a:cs typeface="Arial" panose="020B0604020202020204" pitchFamily="34" charset="0"/>
              </a:defRPr>
            </a:lvl2pPr>
            <a:lvl3pPr>
              <a:defRPr sz="2200">
                <a:solidFill>
                  <a:schemeClr val="tx1"/>
                </a:solidFill>
                <a:latin typeface="+mn-lt"/>
                <a:cs typeface="Arial" panose="020B0604020202020204" pitchFamily="34" charset="0"/>
              </a:defRPr>
            </a:lvl3pPr>
            <a:lvl4pPr>
              <a:defRPr sz="2200">
                <a:solidFill>
                  <a:schemeClr val="tx1"/>
                </a:solidFill>
                <a:latin typeface="+mn-lt"/>
                <a:cs typeface="Arial" panose="020B0604020202020204" pitchFamily="34" charset="0"/>
              </a:defRPr>
            </a:lvl4pPr>
            <a:lvl5pPr>
              <a:defRPr sz="2200">
                <a:solidFill>
                  <a:schemeClr val="tx1"/>
                </a:solidFill>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solidFill>
                <a:prstClr val="black">
                  <a:tint val="75000"/>
                </a:prstClr>
              </a:solidFill>
            </a:endParaRPr>
          </a:p>
        </p:txBody>
      </p:sp>
      <p:sp>
        <p:nvSpPr>
          <p:cNvPr id="7" name="Rectangle 6"/>
          <p:cNvSpPr/>
          <p:nvPr userDrawn="1"/>
        </p:nvSpPr>
        <p:spPr>
          <a:xfrm>
            <a:off x="0" y="156452"/>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8" name="Rectangle 7"/>
          <p:cNvSpPr/>
          <p:nvPr userDrawn="1"/>
        </p:nvSpPr>
        <p:spPr>
          <a:xfrm>
            <a:off x="0" y="19"/>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9" name="Picture 8"/>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1" name="Date Placeholder 3"/>
          <p:cNvSpPr txBox="1">
            <a:spLocks/>
          </p:cNvSpPr>
          <p:nvPr userDrawn="1"/>
        </p:nvSpPr>
        <p:spPr>
          <a:xfrm>
            <a:off x="0" y="165896"/>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chemeClr val="bg1"/>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prstClr val="white"/>
                </a:solidFill>
              </a:rPr>
              <a:t>June 2018</a:t>
            </a:r>
          </a:p>
        </p:txBody>
      </p:sp>
      <p:sp>
        <p:nvSpPr>
          <p:cNvPr id="12" name="Slide Number Placeholder 16"/>
          <p:cNvSpPr>
            <a:spLocks noGrp="1"/>
          </p:cNvSpPr>
          <p:nvPr>
            <p:ph type="sldNum" sz="quarter" idx="12"/>
          </p:nvPr>
        </p:nvSpPr>
        <p:spPr>
          <a:xfrm>
            <a:off x="9070848" y="146304"/>
            <a:ext cx="3118104" cy="338328"/>
          </a:xfrm>
        </p:spPr>
        <p:txBody>
          <a:bodyPr/>
          <a:lstStyle>
            <a:lvl1pPr>
              <a:defRPr sz="1600">
                <a:solidFill>
                  <a:schemeClr val="bg1"/>
                </a:solidFill>
              </a:defRPr>
            </a:lvl1pPr>
          </a:lstStyle>
          <a:p>
            <a:fld id="{CCC229FA-BA79-4B40-91A2-65580036BAE7}" type="slidenum">
              <a:rPr lang="en-US" smtClean="0"/>
              <a:pPr/>
              <a:t>‹#›</a:t>
            </a:fld>
            <a:endParaRPr lang="en-US" dirty="0"/>
          </a:p>
        </p:txBody>
      </p:sp>
      <p:sp>
        <p:nvSpPr>
          <p:cNvPr id="13" name="Slide Number Placeholder 16"/>
          <p:cNvSpPr txBox="1">
            <a:spLocks/>
          </p:cNvSpPr>
          <p:nvPr userDrawn="1"/>
        </p:nvSpPr>
        <p:spPr>
          <a:xfrm>
            <a:off x="9073896" y="146303"/>
            <a:ext cx="3118104" cy="338328"/>
          </a:xfrm>
          <a:prstGeom prst="rect">
            <a:avLst/>
          </a:prstGeom>
        </p:spPr>
        <p:txBody>
          <a:bodyPr vert="horz" lIns="91440" tIns="45720" rIns="91440" bIns="45720" rtlCol="0" anchor="ctr"/>
          <a:lstStyle>
            <a:defPPr>
              <a:defRPr lang="en-US"/>
            </a:defPPr>
            <a:lvl1pPr marL="0" algn="r" defTabSz="914400" rtl="0" eaLnBrk="1" latinLnBrk="0" hangingPunct="1">
              <a:defRPr sz="1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CC229FA-BA79-4B40-91A2-65580036BAE7}" type="slidenum">
              <a:rPr lang="en-US" smtClean="0"/>
              <a:pPr/>
              <a:t>‹#›</a:t>
            </a:fld>
            <a:endParaRPr lang="en-US" dirty="0"/>
          </a:p>
        </p:txBody>
      </p:sp>
    </p:spTree>
    <p:extLst>
      <p:ext uri="{BB962C8B-B14F-4D97-AF65-F5344CB8AC3E}">
        <p14:creationId xmlns:p14="http://schemas.microsoft.com/office/powerpoint/2010/main" val="1673263514"/>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03D8501-49BB-454A-8C5C-A73064914D69}" type="datetime1">
              <a:rPr lang="en-US" smtClean="0">
                <a:solidFill>
                  <a:prstClr val="black">
                    <a:tint val="75000"/>
                  </a:prstClr>
                </a:solidFill>
              </a:rPr>
              <a:pPr/>
              <a:t>5/28/2018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10" name="Rectangle 9"/>
          <p:cNvSpPr/>
          <p:nvPr userDrawn="1"/>
        </p:nvSpPr>
        <p:spPr>
          <a:xfrm>
            <a:off x="0" y="5670940"/>
            <a:ext cx="12192000" cy="1198605"/>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userDrawn="1"/>
        </p:nvSpPr>
        <p:spPr>
          <a:xfrm>
            <a:off x="0" y="5545570"/>
            <a:ext cx="12192000" cy="125370"/>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8545" y="177110"/>
            <a:ext cx="4370762" cy="746047"/>
          </a:xfrm>
          <a:prstGeom prst="rect">
            <a:avLst/>
          </a:prstGeom>
        </p:spPr>
      </p:pic>
      <p:sp>
        <p:nvSpPr>
          <p:cNvPr id="13" name="Text Placeholder 5"/>
          <p:cNvSpPr>
            <a:spLocks noGrp="1"/>
          </p:cNvSpPr>
          <p:nvPr>
            <p:ph type="body" sz="quarter" idx="14" hasCustomPrompt="1"/>
          </p:nvPr>
        </p:nvSpPr>
        <p:spPr>
          <a:xfrm>
            <a:off x="657225" y="1828800"/>
            <a:ext cx="6415088" cy="561975"/>
          </a:xfrm>
          <a:prstGeom prst="rect">
            <a:avLst/>
          </a:prstGeom>
        </p:spPr>
        <p:txBody>
          <a:bodyPr/>
          <a:lstStyle>
            <a:lvl1pPr marL="0" indent="0">
              <a:buNone/>
              <a:defRPr sz="3200" b="1" baseline="0">
                <a:solidFill>
                  <a:srgbClr val="503278"/>
                </a:solidFill>
                <a:latin typeface="Arial" panose="020B0604020202020204" pitchFamily="34" charset="0"/>
                <a:cs typeface="Arial" panose="020B0604020202020204" pitchFamily="34" charset="0"/>
              </a:defRPr>
            </a:lvl1pPr>
          </a:lstStyle>
          <a:p>
            <a:pPr lvl="0"/>
            <a:r>
              <a:rPr lang="en-US" sz="3200" dirty="0">
                <a:latin typeface="Arial" panose="020B0604020202020204" pitchFamily="34" charset="0"/>
                <a:cs typeface="Arial" panose="020B0604020202020204" pitchFamily="34" charset="0"/>
              </a:rPr>
              <a:t>Insert Title Here</a:t>
            </a:r>
            <a:endParaRPr lang="en-US" dirty="0"/>
          </a:p>
        </p:txBody>
      </p:sp>
      <p:sp>
        <p:nvSpPr>
          <p:cNvPr id="14" name="Text Placeholder 7"/>
          <p:cNvSpPr>
            <a:spLocks noGrp="1"/>
          </p:cNvSpPr>
          <p:nvPr>
            <p:ph type="body" sz="quarter" idx="15" hasCustomPrompt="1"/>
          </p:nvPr>
        </p:nvSpPr>
        <p:spPr>
          <a:xfrm>
            <a:off x="657225" y="2566988"/>
            <a:ext cx="4751388" cy="1498600"/>
          </a:xfrm>
          <a:prstGeom prst="rect">
            <a:avLst/>
          </a:prstGeom>
        </p:spPr>
        <p:txBody>
          <a:bodyPr/>
          <a:lstStyle>
            <a:lvl1pPr marL="0" indent="0">
              <a:buNone/>
              <a:defRPr sz="1800" baseline="0">
                <a:solidFill>
                  <a:srgbClr val="6F5091"/>
                </a:solidFill>
                <a:latin typeface="Arial" panose="020B0604020202020204" pitchFamily="34" charset="0"/>
                <a:cs typeface="Arial" panose="020B0604020202020204" pitchFamily="34" charset="0"/>
              </a:defRPr>
            </a:lvl1pPr>
          </a:lstStyle>
          <a:p>
            <a:pPr lvl="0"/>
            <a:r>
              <a:rPr lang="en-US" sz="1800" dirty="0">
                <a:latin typeface="Arial" panose="020B0604020202020204" pitchFamily="34" charset="0"/>
                <a:cs typeface="Arial" panose="020B0604020202020204" pitchFamily="34" charset="0"/>
              </a:rPr>
              <a:t>Insert subtitle(s) here</a:t>
            </a:r>
            <a:endParaRPr lang="en-US" dirty="0"/>
          </a:p>
        </p:txBody>
      </p:sp>
      <p:sp>
        <p:nvSpPr>
          <p:cNvPr id="15" name="Text Placeholder 5"/>
          <p:cNvSpPr>
            <a:spLocks noGrp="1"/>
          </p:cNvSpPr>
          <p:nvPr>
            <p:ph type="body" sz="quarter" idx="13" hasCustomPrompt="1"/>
          </p:nvPr>
        </p:nvSpPr>
        <p:spPr>
          <a:xfrm>
            <a:off x="208545" y="6084115"/>
            <a:ext cx="2072529" cy="419100"/>
          </a:xfrm>
          <a:prstGeom prst="rect">
            <a:avLst/>
          </a:prstGeom>
        </p:spPr>
        <p:txBody>
          <a:bodyPr/>
          <a:lstStyle>
            <a:lvl1pPr marL="0" indent="0">
              <a:buNone/>
              <a:defRPr sz="1800">
                <a:solidFill>
                  <a:schemeClr val="bg1"/>
                </a:solidFill>
                <a:latin typeface="Arial" panose="020B0604020202020204" pitchFamily="34" charset="0"/>
                <a:cs typeface="Arial" panose="020B0604020202020204" pitchFamily="34" charset="0"/>
              </a:defRPr>
            </a:lvl1pPr>
          </a:lstStyle>
          <a:p>
            <a:pPr lvl="0"/>
            <a:r>
              <a:rPr lang="en-US" sz="1800" dirty="0">
                <a:latin typeface="Arial" panose="020B0604020202020204" pitchFamily="34" charset="0"/>
                <a:cs typeface="Arial" panose="020B0604020202020204" pitchFamily="34" charset="0"/>
              </a:rPr>
              <a:t>Month Year Here</a:t>
            </a:r>
            <a:endParaRPr lang="en-US" dirty="0"/>
          </a:p>
        </p:txBody>
      </p:sp>
    </p:spTree>
    <p:extLst>
      <p:ext uri="{BB962C8B-B14F-4D97-AF65-F5344CB8AC3E}">
        <p14:creationId xmlns:p14="http://schemas.microsoft.com/office/powerpoint/2010/main" val="548114201"/>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2" name="Title 1"/>
          <p:cNvSpPr>
            <a:spLocks noGrp="1"/>
          </p:cNvSpPr>
          <p:nvPr>
            <p:ph type="title" hasCustomPrompt="1"/>
          </p:nvPr>
        </p:nvSpPr>
        <p:spPr>
          <a:xfrm>
            <a:off x="838200" y="773192"/>
            <a:ext cx="10515600" cy="1052434"/>
          </a:xfrm>
        </p:spPr>
        <p:txBody>
          <a:bodyPr anchor="t">
            <a:normAutofit/>
          </a:bodyPr>
          <a:lstStyle>
            <a:lvl1pPr>
              <a:defRPr sz="3200" b="0">
                <a:solidFill>
                  <a:srgbClr val="503278"/>
                </a:solidFill>
                <a:latin typeface="+mj-lt"/>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lvl1pPr>
              <a:defRPr sz="1800">
                <a:solidFill>
                  <a:schemeClr val="tx1"/>
                </a:solidFill>
                <a:latin typeface="+mn-lt"/>
                <a:cs typeface="Arial" panose="020B0604020202020204" pitchFamily="34" charset="0"/>
              </a:defRPr>
            </a:lvl1pPr>
            <a:lvl2pPr>
              <a:defRPr sz="1800">
                <a:solidFill>
                  <a:schemeClr val="tx1"/>
                </a:solidFill>
                <a:latin typeface="+mn-lt"/>
                <a:cs typeface="Arial" panose="020B0604020202020204" pitchFamily="34" charset="0"/>
              </a:defRPr>
            </a:lvl2pPr>
            <a:lvl3pPr>
              <a:defRPr sz="1800">
                <a:solidFill>
                  <a:schemeClr val="tx1"/>
                </a:solidFill>
                <a:latin typeface="+mn-lt"/>
                <a:cs typeface="Arial" panose="020B0604020202020204" pitchFamily="34" charset="0"/>
              </a:defRPr>
            </a:lvl3pPr>
            <a:lvl4pPr>
              <a:defRPr sz="1800">
                <a:solidFill>
                  <a:schemeClr val="tx1"/>
                </a:solidFill>
                <a:latin typeface="+mn-lt"/>
                <a:cs typeface="Arial" panose="020B0604020202020204" pitchFamily="34" charset="0"/>
              </a:defRPr>
            </a:lvl4pPr>
            <a:lvl5pPr>
              <a:defRPr sz="1800">
                <a:solidFill>
                  <a:schemeClr val="tx1"/>
                </a:solidFill>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9" name="Picture 8"/>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5" name="TextBox 4"/>
          <p:cNvSpPr txBox="1"/>
          <p:nvPr userDrawn="1"/>
        </p:nvSpPr>
        <p:spPr>
          <a:xfrm>
            <a:off x="138792" y="166260"/>
            <a:ext cx="2121808" cy="369332"/>
          </a:xfrm>
          <a:prstGeom prst="rect">
            <a:avLst/>
          </a:prstGeom>
          <a:noFill/>
        </p:spPr>
        <p:txBody>
          <a:bodyPr wrap="square" rtlCol="0">
            <a:spAutoFit/>
          </a:bodyPr>
          <a:lstStyle/>
          <a:p>
            <a:r>
              <a:rPr lang="en-US" dirty="0">
                <a:solidFill>
                  <a:prstClr val="white"/>
                </a:solidFill>
              </a:rPr>
              <a:t>October</a:t>
            </a:r>
            <a:r>
              <a:rPr lang="en-US" baseline="0" dirty="0">
                <a:solidFill>
                  <a:prstClr val="white"/>
                </a:solidFill>
              </a:rPr>
              <a:t> </a:t>
            </a:r>
            <a:r>
              <a:rPr lang="en-US" dirty="0">
                <a:solidFill>
                  <a:prstClr val="white"/>
                </a:solidFill>
              </a:rPr>
              <a:t>2017</a:t>
            </a:r>
          </a:p>
        </p:txBody>
      </p:sp>
      <p:sp>
        <p:nvSpPr>
          <p:cNvPr id="11" name="TextBox 10"/>
          <p:cNvSpPr txBox="1"/>
          <p:nvPr userDrawn="1"/>
        </p:nvSpPr>
        <p:spPr>
          <a:xfrm>
            <a:off x="10680246" y="166260"/>
            <a:ext cx="1347108" cy="369332"/>
          </a:xfrm>
          <a:prstGeom prst="rect">
            <a:avLst/>
          </a:prstGeom>
          <a:noFill/>
        </p:spPr>
        <p:txBody>
          <a:bodyPr wrap="square" rtlCol="0">
            <a:spAutoFit/>
          </a:bodyPr>
          <a:lstStyle/>
          <a:p>
            <a:pPr algn="r"/>
            <a:fld id="{9E7F45BA-4E8D-477C-AC27-6B3CE2D8882A}" type="slidenum">
              <a:rPr lang="en-US">
                <a:solidFill>
                  <a:prstClr val="white"/>
                </a:solidFill>
              </a:rPr>
              <a:pPr algn="r"/>
              <a:t>‹#›</a:t>
            </a:fld>
            <a:endParaRPr lang="en-US" dirty="0">
              <a:solidFill>
                <a:prstClr val="white"/>
              </a:solidFill>
            </a:endParaRPr>
          </a:p>
        </p:txBody>
      </p:sp>
    </p:spTree>
    <p:extLst>
      <p:ext uri="{BB962C8B-B14F-4D97-AF65-F5344CB8AC3E}">
        <p14:creationId xmlns:p14="http://schemas.microsoft.com/office/powerpoint/2010/main" val="331733422"/>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8"/>
            <a:ext cx="10515600" cy="2852737"/>
          </a:xfrm>
        </p:spPr>
        <p:txBody>
          <a:bodyPr anchor="b"/>
          <a:lstStyle>
            <a:lvl1pPr>
              <a:defRPr sz="6000" b="0">
                <a:solidFill>
                  <a:srgbClr val="503278"/>
                </a:solidFill>
                <a:latin typeface="+mj-lt"/>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200">
                <a:solidFill>
                  <a:schemeClr val="bg1">
                    <a:lumMod val="50000"/>
                  </a:schemeClr>
                </a:solidFill>
                <a:latin typeface="+mn-lt"/>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8" name="Rectangle 7"/>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9" name="Rectangle 8"/>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10" name="Picture 9"/>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6" name="TextBox 15"/>
          <p:cNvSpPr txBox="1"/>
          <p:nvPr userDrawn="1"/>
        </p:nvSpPr>
        <p:spPr>
          <a:xfrm>
            <a:off x="138792" y="166260"/>
            <a:ext cx="2121808" cy="369332"/>
          </a:xfrm>
          <a:prstGeom prst="rect">
            <a:avLst/>
          </a:prstGeom>
          <a:noFill/>
        </p:spPr>
        <p:txBody>
          <a:bodyPr wrap="square" rtlCol="0">
            <a:spAutoFit/>
          </a:bodyPr>
          <a:lstStyle/>
          <a:p>
            <a:r>
              <a:rPr lang="en-US" dirty="0">
                <a:solidFill>
                  <a:prstClr val="white"/>
                </a:solidFill>
              </a:rPr>
              <a:t>October 2017</a:t>
            </a:r>
          </a:p>
        </p:txBody>
      </p:sp>
      <p:sp>
        <p:nvSpPr>
          <p:cNvPr id="17" name="TextBox 16"/>
          <p:cNvSpPr txBox="1"/>
          <p:nvPr userDrawn="1"/>
        </p:nvSpPr>
        <p:spPr>
          <a:xfrm>
            <a:off x="10680246" y="166260"/>
            <a:ext cx="1347108" cy="369332"/>
          </a:xfrm>
          <a:prstGeom prst="rect">
            <a:avLst/>
          </a:prstGeom>
          <a:noFill/>
        </p:spPr>
        <p:txBody>
          <a:bodyPr wrap="square" rtlCol="0">
            <a:spAutoFit/>
          </a:bodyPr>
          <a:lstStyle/>
          <a:p>
            <a:pPr algn="r"/>
            <a:fld id="{9E7F45BA-4E8D-477C-AC27-6B3CE2D8882A}" type="slidenum">
              <a:rPr lang="en-US">
                <a:solidFill>
                  <a:prstClr val="white"/>
                </a:solidFill>
              </a:rPr>
              <a:pPr algn="r"/>
              <a:t>‹#›</a:t>
            </a:fld>
            <a:endParaRPr lang="en-US" dirty="0">
              <a:solidFill>
                <a:prstClr val="white"/>
              </a:solidFill>
            </a:endParaRPr>
          </a:p>
        </p:txBody>
      </p:sp>
    </p:spTree>
    <p:extLst>
      <p:ext uri="{BB962C8B-B14F-4D97-AF65-F5344CB8AC3E}">
        <p14:creationId xmlns:p14="http://schemas.microsoft.com/office/powerpoint/2010/main" val="2458567256"/>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777240"/>
            <a:ext cx="10515600" cy="1051560"/>
          </a:xfrm>
        </p:spPr>
        <p:txBody>
          <a:bodyPr anchor="t">
            <a:normAutofit/>
          </a:bodyPr>
          <a:lstStyle>
            <a:lvl1pPr>
              <a:defRPr sz="3200" b="0">
                <a:solidFill>
                  <a:srgbClr val="503278"/>
                </a:solidFill>
                <a:latin typeface="+mj-lt"/>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lvl1pPr>
              <a:defRPr sz="1800">
                <a:solidFill>
                  <a:schemeClr val="tx1"/>
                </a:solidFill>
                <a:latin typeface="+mn-lt"/>
                <a:cs typeface="Arial" panose="020B0604020202020204" pitchFamily="34" charset="0"/>
              </a:defRPr>
            </a:lvl1pPr>
            <a:lvl2pPr>
              <a:defRPr sz="1800">
                <a:solidFill>
                  <a:schemeClr val="tx1"/>
                </a:solidFill>
                <a:latin typeface="+mn-lt"/>
                <a:cs typeface="Arial" panose="020B0604020202020204" pitchFamily="34" charset="0"/>
              </a:defRPr>
            </a:lvl2pPr>
            <a:lvl3pPr>
              <a:defRPr sz="1800">
                <a:solidFill>
                  <a:schemeClr val="tx1"/>
                </a:solidFill>
                <a:latin typeface="+mn-lt"/>
                <a:cs typeface="Arial" panose="020B0604020202020204" pitchFamily="34" charset="0"/>
              </a:defRPr>
            </a:lvl3pPr>
            <a:lvl4pPr>
              <a:defRPr sz="1800">
                <a:solidFill>
                  <a:schemeClr val="tx1"/>
                </a:solidFill>
                <a:latin typeface="+mn-lt"/>
                <a:cs typeface="Arial" panose="020B0604020202020204" pitchFamily="34" charset="0"/>
              </a:defRPr>
            </a:lvl4pPr>
            <a:lvl5pPr>
              <a:defRPr sz="1800">
                <a:solidFill>
                  <a:schemeClr val="tx1"/>
                </a:solidFill>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lvl1pPr>
              <a:defRPr sz="1800">
                <a:solidFill>
                  <a:schemeClr val="tx1"/>
                </a:solidFill>
                <a:latin typeface="Arial" panose="020B0604020202020204" pitchFamily="34" charset="0"/>
                <a:cs typeface="Arial" panose="020B0604020202020204" pitchFamily="34" charset="0"/>
              </a:defRPr>
            </a:lvl1pPr>
            <a:lvl2pPr>
              <a:defRPr sz="1800">
                <a:solidFill>
                  <a:schemeClr val="tx1"/>
                </a:solidFill>
                <a:latin typeface="Arial" panose="020B0604020202020204" pitchFamily="34" charset="0"/>
                <a:cs typeface="Arial" panose="020B0604020202020204" pitchFamily="34" charset="0"/>
              </a:defRPr>
            </a:lvl2pPr>
            <a:lvl3pPr>
              <a:defRPr sz="1800">
                <a:solidFill>
                  <a:schemeClr val="tx1"/>
                </a:solidFill>
                <a:latin typeface="Arial" panose="020B0604020202020204" pitchFamily="34" charset="0"/>
                <a:cs typeface="Arial" panose="020B0604020202020204" pitchFamily="34" charset="0"/>
              </a:defRPr>
            </a:lvl3pPr>
            <a:lvl4pPr>
              <a:defRPr sz="1800">
                <a:solidFill>
                  <a:schemeClr val="tx1"/>
                </a:solidFill>
                <a:latin typeface="Arial" panose="020B0604020202020204" pitchFamily="34" charset="0"/>
                <a:cs typeface="Arial" panose="020B0604020202020204" pitchFamily="34" charset="0"/>
              </a:defRPr>
            </a:lvl4pPr>
            <a:lvl5pPr>
              <a:defRPr sz="18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9" name="Rectangle 8"/>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10" name="Picture 9"/>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4" name="TextBox 13"/>
          <p:cNvSpPr txBox="1"/>
          <p:nvPr userDrawn="1"/>
        </p:nvSpPr>
        <p:spPr>
          <a:xfrm>
            <a:off x="138792" y="166260"/>
            <a:ext cx="2121808" cy="369332"/>
          </a:xfrm>
          <a:prstGeom prst="rect">
            <a:avLst/>
          </a:prstGeom>
          <a:noFill/>
        </p:spPr>
        <p:txBody>
          <a:bodyPr wrap="square" rtlCol="0">
            <a:spAutoFit/>
          </a:bodyPr>
          <a:lstStyle/>
          <a:p>
            <a:r>
              <a:rPr lang="en-US" dirty="0">
                <a:solidFill>
                  <a:prstClr val="white"/>
                </a:solidFill>
              </a:rPr>
              <a:t>September 2017</a:t>
            </a:r>
          </a:p>
        </p:txBody>
      </p:sp>
      <p:sp>
        <p:nvSpPr>
          <p:cNvPr id="15" name="TextBox 14"/>
          <p:cNvSpPr txBox="1"/>
          <p:nvPr userDrawn="1"/>
        </p:nvSpPr>
        <p:spPr>
          <a:xfrm>
            <a:off x="10680246" y="166260"/>
            <a:ext cx="1347108" cy="369332"/>
          </a:xfrm>
          <a:prstGeom prst="rect">
            <a:avLst/>
          </a:prstGeom>
          <a:noFill/>
        </p:spPr>
        <p:txBody>
          <a:bodyPr wrap="square" rtlCol="0">
            <a:spAutoFit/>
          </a:bodyPr>
          <a:lstStyle/>
          <a:p>
            <a:pPr algn="r"/>
            <a:fld id="{9E7F45BA-4E8D-477C-AC27-6B3CE2D8882A}" type="slidenum">
              <a:rPr lang="en-US">
                <a:solidFill>
                  <a:prstClr val="white"/>
                </a:solidFill>
              </a:rPr>
              <a:pPr algn="r"/>
              <a:t>‹#›</a:t>
            </a:fld>
            <a:endParaRPr lang="en-US" dirty="0">
              <a:solidFill>
                <a:prstClr val="white"/>
              </a:solidFill>
            </a:endParaRPr>
          </a:p>
        </p:txBody>
      </p:sp>
    </p:spTree>
    <p:extLst>
      <p:ext uri="{BB962C8B-B14F-4D97-AF65-F5344CB8AC3E}">
        <p14:creationId xmlns:p14="http://schemas.microsoft.com/office/powerpoint/2010/main" val="1453398552"/>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777240"/>
            <a:ext cx="10515600" cy="1051560"/>
          </a:xfrm>
        </p:spPr>
        <p:txBody>
          <a:bodyPr anchor="t">
            <a:normAutofit/>
          </a:bodyPr>
          <a:lstStyle>
            <a:lvl1pPr>
              <a:defRPr sz="3200" b="0">
                <a:solidFill>
                  <a:srgbClr val="503278"/>
                </a:solidFill>
                <a:latin typeface="+mj-lt"/>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200" b="1">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lvl1pPr>
              <a:defRPr sz="2200">
                <a:solidFill>
                  <a:schemeClr val="tx1"/>
                </a:solidFill>
                <a:latin typeface="Arial" panose="020B0604020202020204" pitchFamily="34" charset="0"/>
                <a:cs typeface="Arial" panose="020B0604020202020204" pitchFamily="34" charset="0"/>
              </a:defRPr>
            </a:lvl1pPr>
            <a:lvl2pPr>
              <a:defRPr sz="2200">
                <a:solidFill>
                  <a:schemeClr val="tx1"/>
                </a:solidFill>
                <a:latin typeface="Arial" panose="020B0604020202020204" pitchFamily="34" charset="0"/>
                <a:cs typeface="Arial" panose="020B0604020202020204" pitchFamily="34" charset="0"/>
              </a:defRPr>
            </a:lvl2pPr>
            <a:lvl3pPr>
              <a:defRPr sz="2200">
                <a:solidFill>
                  <a:schemeClr val="tx1"/>
                </a:solidFill>
                <a:latin typeface="Arial" panose="020B0604020202020204" pitchFamily="34" charset="0"/>
                <a:cs typeface="Arial" panose="020B0604020202020204" pitchFamily="34" charset="0"/>
              </a:defRPr>
            </a:lvl3pPr>
            <a:lvl4pPr>
              <a:defRPr sz="2200">
                <a:solidFill>
                  <a:schemeClr val="tx1"/>
                </a:solidFill>
                <a:latin typeface="Arial" panose="020B0604020202020204" pitchFamily="34" charset="0"/>
                <a:cs typeface="Arial" panose="020B0604020202020204" pitchFamily="34" charset="0"/>
              </a:defRPr>
            </a:lvl4pPr>
            <a:lvl5pPr>
              <a:defRPr sz="22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200" b="1">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lvl1pPr>
              <a:defRPr sz="2200">
                <a:solidFill>
                  <a:schemeClr val="tx1"/>
                </a:solidFill>
                <a:latin typeface="Arial" panose="020B0604020202020204" pitchFamily="34" charset="0"/>
                <a:cs typeface="Arial" panose="020B0604020202020204" pitchFamily="34" charset="0"/>
              </a:defRPr>
            </a:lvl1pPr>
            <a:lvl2pPr>
              <a:defRPr sz="2200">
                <a:solidFill>
                  <a:schemeClr val="tx1"/>
                </a:solidFill>
                <a:latin typeface="Arial" panose="020B0604020202020204" pitchFamily="34" charset="0"/>
                <a:cs typeface="Arial" panose="020B0604020202020204" pitchFamily="34" charset="0"/>
              </a:defRPr>
            </a:lvl2pPr>
            <a:lvl3pPr>
              <a:defRPr sz="2200">
                <a:solidFill>
                  <a:schemeClr val="tx1"/>
                </a:solidFill>
                <a:latin typeface="Arial" panose="020B0604020202020204" pitchFamily="34" charset="0"/>
                <a:cs typeface="Arial" panose="020B0604020202020204" pitchFamily="34" charset="0"/>
              </a:defRPr>
            </a:lvl3pPr>
            <a:lvl4pPr>
              <a:defRPr sz="2200">
                <a:solidFill>
                  <a:schemeClr val="tx1"/>
                </a:solidFill>
                <a:latin typeface="Arial" panose="020B0604020202020204" pitchFamily="34" charset="0"/>
                <a:cs typeface="Arial" panose="020B0604020202020204" pitchFamily="34" charset="0"/>
              </a:defRPr>
            </a:lvl4pPr>
            <a:lvl5pPr>
              <a:defRPr sz="22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11" name="Rectangle 10"/>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12" name="Picture 11"/>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6" name="TextBox 15"/>
          <p:cNvSpPr txBox="1"/>
          <p:nvPr userDrawn="1"/>
        </p:nvSpPr>
        <p:spPr>
          <a:xfrm>
            <a:off x="138792" y="166260"/>
            <a:ext cx="2121808" cy="369332"/>
          </a:xfrm>
          <a:prstGeom prst="rect">
            <a:avLst/>
          </a:prstGeom>
          <a:noFill/>
        </p:spPr>
        <p:txBody>
          <a:bodyPr wrap="square" rtlCol="0">
            <a:spAutoFit/>
          </a:bodyPr>
          <a:lstStyle/>
          <a:p>
            <a:r>
              <a:rPr lang="en-US" dirty="0">
                <a:solidFill>
                  <a:prstClr val="white"/>
                </a:solidFill>
              </a:rPr>
              <a:t>September 2017</a:t>
            </a:r>
          </a:p>
        </p:txBody>
      </p:sp>
      <p:sp>
        <p:nvSpPr>
          <p:cNvPr id="17" name="TextBox 16"/>
          <p:cNvSpPr txBox="1"/>
          <p:nvPr userDrawn="1"/>
        </p:nvSpPr>
        <p:spPr>
          <a:xfrm>
            <a:off x="10680246" y="166260"/>
            <a:ext cx="1347108" cy="369332"/>
          </a:xfrm>
          <a:prstGeom prst="rect">
            <a:avLst/>
          </a:prstGeom>
          <a:noFill/>
        </p:spPr>
        <p:txBody>
          <a:bodyPr wrap="square" rtlCol="0">
            <a:spAutoFit/>
          </a:bodyPr>
          <a:lstStyle/>
          <a:p>
            <a:pPr algn="r"/>
            <a:fld id="{9E7F45BA-4E8D-477C-AC27-6B3CE2D8882A}" type="slidenum">
              <a:rPr lang="en-US">
                <a:solidFill>
                  <a:prstClr val="white"/>
                </a:solidFill>
              </a:rPr>
              <a:pPr algn="r"/>
              <a:t>‹#›</a:t>
            </a:fld>
            <a:endParaRPr lang="en-US" dirty="0">
              <a:solidFill>
                <a:prstClr val="white"/>
              </a:solidFill>
            </a:endParaRPr>
          </a:p>
        </p:txBody>
      </p:sp>
    </p:spTree>
    <p:extLst>
      <p:ext uri="{BB962C8B-B14F-4D97-AF65-F5344CB8AC3E}">
        <p14:creationId xmlns:p14="http://schemas.microsoft.com/office/powerpoint/2010/main" val="1569077900"/>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7" name="Rectangle 6"/>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8" name="Picture 7"/>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9" name="Title 1"/>
          <p:cNvSpPr>
            <a:spLocks noGrp="1"/>
          </p:cNvSpPr>
          <p:nvPr>
            <p:ph type="title" hasCustomPrompt="1"/>
          </p:nvPr>
        </p:nvSpPr>
        <p:spPr>
          <a:xfrm>
            <a:off x="838200" y="773192"/>
            <a:ext cx="10515600" cy="1052434"/>
          </a:xfrm>
        </p:spPr>
        <p:txBody>
          <a:bodyPr anchor="t">
            <a:normAutofit/>
          </a:bodyPr>
          <a:lstStyle>
            <a:lvl1pPr>
              <a:defRPr sz="3200" b="0">
                <a:solidFill>
                  <a:srgbClr val="503278"/>
                </a:solidFill>
                <a:latin typeface="+mj-lt"/>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12" name="TextBox 11"/>
          <p:cNvSpPr txBox="1"/>
          <p:nvPr userDrawn="1"/>
        </p:nvSpPr>
        <p:spPr>
          <a:xfrm>
            <a:off x="138792" y="166260"/>
            <a:ext cx="2121808" cy="369332"/>
          </a:xfrm>
          <a:prstGeom prst="rect">
            <a:avLst/>
          </a:prstGeom>
          <a:noFill/>
        </p:spPr>
        <p:txBody>
          <a:bodyPr wrap="square" rtlCol="0">
            <a:spAutoFit/>
          </a:bodyPr>
          <a:lstStyle/>
          <a:p>
            <a:r>
              <a:rPr lang="en-US" dirty="0">
                <a:solidFill>
                  <a:prstClr val="white"/>
                </a:solidFill>
              </a:rPr>
              <a:t>September 2017</a:t>
            </a:r>
          </a:p>
        </p:txBody>
      </p:sp>
      <p:sp>
        <p:nvSpPr>
          <p:cNvPr id="14" name="TextBox 13"/>
          <p:cNvSpPr txBox="1"/>
          <p:nvPr userDrawn="1"/>
        </p:nvSpPr>
        <p:spPr>
          <a:xfrm>
            <a:off x="10680246" y="166260"/>
            <a:ext cx="1347108" cy="369332"/>
          </a:xfrm>
          <a:prstGeom prst="rect">
            <a:avLst/>
          </a:prstGeom>
          <a:noFill/>
        </p:spPr>
        <p:txBody>
          <a:bodyPr wrap="square" rtlCol="0">
            <a:spAutoFit/>
          </a:bodyPr>
          <a:lstStyle/>
          <a:p>
            <a:pPr algn="r"/>
            <a:fld id="{9E7F45BA-4E8D-477C-AC27-6B3CE2D8882A}" type="slidenum">
              <a:rPr lang="en-US">
                <a:solidFill>
                  <a:prstClr val="white"/>
                </a:solidFill>
              </a:rPr>
              <a:pPr algn="r"/>
              <a:t>‹#›</a:t>
            </a:fld>
            <a:endParaRPr lang="en-US" dirty="0">
              <a:solidFill>
                <a:prstClr val="white"/>
              </a:solidFill>
            </a:endParaRPr>
          </a:p>
        </p:txBody>
      </p:sp>
    </p:spTree>
    <p:extLst>
      <p:ext uri="{BB962C8B-B14F-4D97-AF65-F5344CB8AC3E}">
        <p14:creationId xmlns:p14="http://schemas.microsoft.com/office/powerpoint/2010/main" val="3704382915"/>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6" name="Rectangle 5"/>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7" name="Picture 6"/>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0" name="TextBox 9"/>
          <p:cNvSpPr txBox="1"/>
          <p:nvPr userDrawn="1"/>
        </p:nvSpPr>
        <p:spPr>
          <a:xfrm>
            <a:off x="1184" y="191199"/>
            <a:ext cx="2116909" cy="338554"/>
          </a:xfrm>
          <a:prstGeom prst="rect">
            <a:avLst/>
          </a:prstGeom>
          <a:noFill/>
        </p:spPr>
        <p:txBody>
          <a:bodyPr wrap="square" rtlCol="0">
            <a:spAutoFit/>
          </a:bodyPr>
          <a:lstStyle/>
          <a:p>
            <a:r>
              <a:rPr lang="en-US" sz="1600" baseline="0" dirty="0">
                <a:solidFill>
                  <a:prstClr val="white"/>
                </a:solidFill>
              </a:rPr>
              <a:t>June </a:t>
            </a:r>
            <a:r>
              <a:rPr lang="en-US" sz="1600" dirty="0">
                <a:solidFill>
                  <a:prstClr val="white"/>
                </a:solidFill>
              </a:rPr>
              <a:t>2018</a:t>
            </a:r>
          </a:p>
        </p:txBody>
      </p:sp>
      <p:sp>
        <p:nvSpPr>
          <p:cNvPr id="11" name="TextBox 10"/>
          <p:cNvSpPr txBox="1"/>
          <p:nvPr userDrawn="1"/>
        </p:nvSpPr>
        <p:spPr>
          <a:xfrm>
            <a:off x="10797813" y="166260"/>
            <a:ext cx="1347108" cy="338554"/>
          </a:xfrm>
          <a:prstGeom prst="rect">
            <a:avLst/>
          </a:prstGeom>
          <a:noFill/>
        </p:spPr>
        <p:txBody>
          <a:bodyPr wrap="square" rtlCol="0">
            <a:spAutoFit/>
          </a:bodyPr>
          <a:lstStyle/>
          <a:p>
            <a:pPr algn="r"/>
            <a:fld id="{9E7F45BA-4E8D-477C-AC27-6B3CE2D8882A}" type="slidenum">
              <a:rPr lang="en-US" sz="1600">
                <a:solidFill>
                  <a:prstClr val="white"/>
                </a:solidFill>
              </a:rPr>
              <a:pPr algn="r"/>
              <a:t>‹#›</a:t>
            </a:fld>
            <a:endParaRPr lang="en-US" sz="1600" dirty="0">
              <a:solidFill>
                <a:prstClr val="white"/>
              </a:solidFill>
            </a:endParaRPr>
          </a:p>
        </p:txBody>
      </p:sp>
    </p:spTree>
    <p:extLst>
      <p:ext uri="{BB962C8B-B14F-4D97-AF65-F5344CB8AC3E}">
        <p14:creationId xmlns:p14="http://schemas.microsoft.com/office/powerpoint/2010/main" val="3335614295"/>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816864"/>
            <a:ext cx="3932237" cy="1240535"/>
          </a:xfrm>
        </p:spPr>
        <p:txBody>
          <a:bodyPr anchor="b"/>
          <a:lstStyle>
            <a:lvl1pPr>
              <a:defRPr sz="3200">
                <a:solidFill>
                  <a:srgbClr val="503278"/>
                </a:solidFill>
                <a:latin typeface="+mj-lt"/>
                <a:cs typeface="Arial" panose="020B0604020202020204" pitchFamily="34" charset="0"/>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3" name="Content Placeholder 2"/>
          <p:cNvSpPr>
            <a:spLocks noGrp="1"/>
          </p:cNvSpPr>
          <p:nvPr>
            <p:ph idx="1"/>
          </p:nvPr>
        </p:nvSpPr>
        <p:spPr>
          <a:xfrm>
            <a:off x="5183188" y="816865"/>
            <a:ext cx="6172200" cy="5044186"/>
          </a:xfrm>
          <a:prstGeom prst="rect">
            <a:avLst/>
          </a:prstGeom>
        </p:spPr>
        <p:txBody>
          <a:bodyPr/>
          <a:lstStyle>
            <a:lvl1pPr>
              <a:defRPr sz="2200">
                <a:solidFill>
                  <a:schemeClr val="tx1"/>
                </a:solidFill>
                <a:latin typeface="+mn-lt"/>
                <a:cs typeface="Arial" panose="020B0604020202020204" pitchFamily="34" charset="0"/>
              </a:defRPr>
            </a:lvl1pPr>
            <a:lvl2pPr>
              <a:defRPr sz="2200">
                <a:solidFill>
                  <a:schemeClr val="tx1"/>
                </a:solidFill>
                <a:latin typeface="+mn-lt"/>
                <a:cs typeface="Arial" panose="020B0604020202020204" pitchFamily="34" charset="0"/>
              </a:defRPr>
            </a:lvl2pPr>
            <a:lvl3pPr>
              <a:defRPr sz="2200">
                <a:solidFill>
                  <a:schemeClr val="tx1"/>
                </a:solidFill>
                <a:latin typeface="+mn-lt"/>
                <a:cs typeface="Arial" panose="020B0604020202020204" pitchFamily="34" charset="0"/>
              </a:defRPr>
            </a:lvl3pPr>
            <a:lvl4pPr>
              <a:defRPr sz="2200">
                <a:solidFill>
                  <a:schemeClr val="tx1"/>
                </a:solidFill>
                <a:latin typeface="+mn-lt"/>
                <a:cs typeface="Arial" panose="020B0604020202020204" pitchFamily="34" charset="0"/>
              </a:defRPr>
            </a:lvl4pPr>
            <a:lvl5pPr>
              <a:defRPr sz="2200">
                <a:solidFill>
                  <a:schemeClr val="tx1"/>
                </a:solidFill>
                <a:latin typeface="+mn-lt"/>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Rectangle 7"/>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9" name="Rectangle 8"/>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10" name="Picture 9"/>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3" name="TextBox 12"/>
          <p:cNvSpPr txBox="1"/>
          <p:nvPr userDrawn="1"/>
        </p:nvSpPr>
        <p:spPr>
          <a:xfrm>
            <a:off x="138792" y="166260"/>
            <a:ext cx="2121808" cy="369332"/>
          </a:xfrm>
          <a:prstGeom prst="rect">
            <a:avLst/>
          </a:prstGeom>
          <a:noFill/>
        </p:spPr>
        <p:txBody>
          <a:bodyPr wrap="square" rtlCol="0">
            <a:spAutoFit/>
          </a:bodyPr>
          <a:lstStyle/>
          <a:p>
            <a:r>
              <a:rPr lang="en-US" dirty="0">
                <a:solidFill>
                  <a:prstClr val="white"/>
                </a:solidFill>
              </a:rPr>
              <a:t>September 2017</a:t>
            </a:r>
          </a:p>
        </p:txBody>
      </p:sp>
      <p:sp>
        <p:nvSpPr>
          <p:cNvPr id="14" name="TextBox 13"/>
          <p:cNvSpPr txBox="1"/>
          <p:nvPr userDrawn="1"/>
        </p:nvSpPr>
        <p:spPr>
          <a:xfrm>
            <a:off x="10680246" y="166260"/>
            <a:ext cx="1347108" cy="369332"/>
          </a:xfrm>
          <a:prstGeom prst="rect">
            <a:avLst/>
          </a:prstGeom>
          <a:noFill/>
        </p:spPr>
        <p:txBody>
          <a:bodyPr wrap="square" rtlCol="0">
            <a:spAutoFit/>
          </a:bodyPr>
          <a:lstStyle/>
          <a:p>
            <a:pPr algn="r"/>
            <a:fld id="{9E7F45BA-4E8D-477C-AC27-6B3CE2D8882A}" type="slidenum">
              <a:rPr lang="en-US">
                <a:solidFill>
                  <a:prstClr val="white"/>
                </a:solidFill>
              </a:rPr>
              <a:pPr algn="r"/>
              <a:t>‹#›</a:t>
            </a:fld>
            <a:endParaRPr lang="en-US" dirty="0">
              <a:solidFill>
                <a:prstClr val="white"/>
              </a:solidFill>
            </a:endParaRPr>
          </a:p>
        </p:txBody>
      </p:sp>
    </p:spTree>
    <p:extLst>
      <p:ext uri="{BB962C8B-B14F-4D97-AF65-F5344CB8AC3E}">
        <p14:creationId xmlns:p14="http://schemas.microsoft.com/office/powerpoint/2010/main" val="2415991460"/>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701836"/>
            <a:ext cx="3932237" cy="1355563"/>
          </a:xfrm>
        </p:spPr>
        <p:txBody>
          <a:bodyPr anchor="b">
            <a:normAutofit/>
          </a:bodyPr>
          <a:lstStyle>
            <a:lvl1pPr>
              <a:defRPr sz="3200">
                <a:solidFill>
                  <a:srgbClr val="503278"/>
                </a:solidFill>
                <a:latin typeface="+mj-lt"/>
                <a:cs typeface="Arial" panose="020B0604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701837"/>
            <a:ext cx="6172200" cy="515921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2200">
                <a:solidFill>
                  <a:schemeClr val="tx1"/>
                </a:solidFill>
                <a:latin typeface="+mn-lt"/>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Rectangle 7"/>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9" name="Rectangle 8"/>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10" name="Picture 9"/>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3" name="TextBox 12"/>
          <p:cNvSpPr txBox="1"/>
          <p:nvPr userDrawn="1"/>
        </p:nvSpPr>
        <p:spPr>
          <a:xfrm>
            <a:off x="138792" y="166260"/>
            <a:ext cx="2121808" cy="369332"/>
          </a:xfrm>
          <a:prstGeom prst="rect">
            <a:avLst/>
          </a:prstGeom>
          <a:noFill/>
        </p:spPr>
        <p:txBody>
          <a:bodyPr wrap="square" rtlCol="0">
            <a:spAutoFit/>
          </a:bodyPr>
          <a:lstStyle/>
          <a:p>
            <a:r>
              <a:rPr lang="en-US" dirty="0">
                <a:solidFill>
                  <a:prstClr val="white"/>
                </a:solidFill>
              </a:rPr>
              <a:t>September 2017</a:t>
            </a:r>
          </a:p>
        </p:txBody>
      </p:sp>
      <p:sp>
        <p:nvSpPr>
          <p:cNvPr id="14" name="TextBox 13"/>
          <p:cNvSpPr txBox="1"/>
          <p:nvPr userDrawn="1"/>
        </p:nvSpPr>
        <p:spPr>
          <a:xfrm>
            <a:off x="10680246" y="166260"/>
            <a:ext cx="1347108" cy="369332"/>
          </a:xfrm>
          <a:prstGeom prst="rect">
            <a:avLst/>
          </a:prstGeom>
          <a:noFill/>
        </p:spPr>
        <p:txBody>
          <a:bodyPr wrap="square" rtlCol="0">
            <a:spAutoFit/>
          </a:bodyPr>
          <a:lstStyle/>
          <a:p>
            <a:pPr algn="r"/>
            <a:fld id="{9E7F45BA-4E8D-477C-AC27-6B3CE2D8882A}" type="slidenum">
              <a:rPr lang="en-US">
                <a:solidFill>
                  <a:prstClr val="white"/>
                </a:solidFill>
              </a:rPr>
              <a:pPr algn="r"/>
              <a:t>‹#›</a:t>
            </a:fld>
            <a:endParaRPr lang="en-US" dirty="0">
              <a:solidFill>
                <a:prstClr val="white"/>
              </a:solidFill>
            </a:endParaRPr>
          </a:p>
        </p:txBody>
      </p:sp>
    </p:spTree>
    <p:extLst>
      <p:ext uri="{BB962C8B-B14F-4D97-AF65-F5344CB8AC3E}">
        <p14:creationId xmlns:p14="http://schemas.microsoft.com/office/powerpoint/2010/main" val="23465213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773192"/>
            <a:ext cx="10515600" cy="1052434"/>
          </a:xfrm>
        </p:spPr>
        <p:txBody>
          <a:bodyPr/>
          <a:lstStyle>
            <a:lvl1pPr>
              <a:defRPr b="0">
                <a:solidFill>
                  <a:srgbClr val="503278"/>
                </a:solidFill>
                <a:latin typeface="Calibri" panose="020F0502020204030204" pitchFamily="34" charset="0"/>
                <a:cs typeface="Calibri" panose="020F0502020204030204" pitchFamily="34" charset="0"/>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lvl1pPr>
              <a:defRPr sz="2200">
                <a:solidFill>
                  <a:schemeClr val="tx1"/>
                </a:solidFill>
                <a:latin typeface="+mn-lt"/>
                <a:cs typeface="Arial" panose="020B0604020202020204" pitchFamily="34" charset="0"/>
              </a:defRPr>
            </a:lvl1pPr>
            <a:lvl2pPr>
              <a:defRPr sz="2200">
                <a:solidFill>
                  <a:schemeClr val="tx1"/>
                </a:solidFill>
                <a:latin typeface="+mn-lt"/>
                <a:cs typeface="Arial" panose="020B0604020202020204" pitchFamily="34" charset="0"/>
              </a:defRPr>
            </a:lvl2pPr>
            <a:lvl3pPr>
              <a:defRPr sz="2200">
                <a:solidFill>
                  <a:schemeClr val="tx1"/>
                </a:solidFill>
                <a:latin typeface="+mn-lt"/>
                <a:cs typeface="Arial" panose="020B0604020202020204" pitchFamily="34" charset="0"/>
              </a:defRPr>
            </a:lvl3pPr>
            <a:lvl4pPr>
              <a:defRPr sz="2200">
                <a:solidFill>
                  <a:schemeClr val="tx1"/>
                </a:solidFill>
                <a:latin typeface="+mn-lt"/>
                <a:cs typeface="Arial" panose="020B0604020202020204" pitchFamily="34" charset="0"/>
              </a:defRPr>
            </a:lvl4pPr>
            <a:lvl5pPr>
              <a:defRPr sz="2200">
                <a:solidFill>
                  <a:schemeClr val="tx1"/>
                </a:solidFill>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a:solidFill>
                  <a:prstClr val="black">
                    <a:tint val="75000"/>
                  </a:prstClr>
                </a:solidFill>
              </a:rPr>
              <a:t>http://www.nashp.org/oregons-bridge-to-value-based-payments-for-community-health-centers-a-win-for-medicaid-providers-patients/</a:t>
            </a:r>
            <a:endParaRPr lang="en-US" dirty="0">
              <a:solidFill>
                <a:prstClr val="black">
                  <a:tint val="75000"/>
                </a:prstClr>
              </a:solidFill>
            </a:endParaRPr>
          </a:p>
        </p:txBody>
      </p:sp>
      <p:sp>
        <p:nvSpPr>
          <p:cNvPr id="7" name="Rectangle 6"/>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8" name="Rectangle 7"/>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9" name="Picture 8"/>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6" name="Content Placeholder 5"/>
          <p:cNvSpPr>
            <a:spLocks noGrp="1"/>
          </p:cNvSpPr>
          <p:nvPr>
            <p:ph sz="quarter" idx="12" hasCustomPrompt="1"/>
          </p:nvPr>
        </p:nvSpPr>
        <p:spPr>
          <a:xfrm>
            <a:off x="231775" y="155575"/>
            <a:ext cx="3806825" cy="390525"/>
          </a:xfrm>
          <a:prstGeom prst="rect">
            <a:avLst/>
          </a:prstGeom>
        </p:spPr>
        <p:txBody>
          <a:bodyPr/>
          <a:lstStyle>
            <a:lvl1pPr marL="0" indent="0">
              <a:buNone/>
              <a:defRPr sz="1600" baseline="0">
                <a:solidFill>
                  <a:schemeClr val="bg1"/>
                </a:solidFill>
              </a:defRPr>
            </a:lvl1pPr>
          </a:lstStyle>
          <a:p>
            <a:pPr lvl="0"/>
            <a:r>
              <a:rPr lang="en-US" dirty="0"/>
              <a:t>Put Date Here</a:t>
            </a:r>
          </a:p>
        </p:txBody>
      </p:sp>
      <p:sp>
        <p:nvSpPr>
          <p:cNvPr id="11" name="Text Placeholder 10"/>
          <p:cNvSpPr>
            <a:spLocks noGrp="1"/>
          </p:cNvSpPr>
          <p:nvPr>
            <p:ph type="body" sz="quarter" idx="13" hasCustomPrompt="1"/>
          </p:nvPr>
        </p:nvSpPr>
        <p:spPr>
          <a:xfrm>
            <a:off x="9070848" y="155575"/>
            <a:ext cx="3121152" cy="390525"/>
          </a:xfrm>
          <a:prstGeom prst="rect">
            <a:avLst/>
          </a:prstGeom>
        </p:spPr>
        <p:txBody>
          <a:bodyPr/>
          <a:lstStyle>
            <a:lvl1pPr marL="0" indent="0" algn="r">
              <a:buNone/>
              <a:defRPr sz="1600" baseline="0">
                <a:solidFill>
                  <a:schemeClr val="bg1"/>
                </a:solidFill>
                <a:latin typeface="+mn-lt"/>
              </a:defRPr>
            </a:lvl1pPr>
          </a:lstStyle>
          <a:p>
            <a:pPr lvl="0"/>
            <a:r>
              <a:rPr lang="en-US" dirty="0"/>
              <a:t>Insert Slide Number Here</a:t>
            </a:r>
          </a:p>
        </p:txBody>
      </p:sp>
    </p:spTree>
    <p:extLst>
      <p:ext uri="{BB962C8B-B14F-4D97-AF65-F5344CB8AC3E}">
        <p14:creationId xmlns:p14="http://schemas.microsoft.com/office/powerpoint/2010/main" val="3689964869"/>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LastSlide">
    <p:spTree>
      <p:nvGrpSpPr>
        <p:cNvPr id="1" name=""/>
        <p:cNvGrpSpPr/>
        <p:nvPr/>
      </p:nvGrpSpPr>
      <p:grpSpPr>
        <a:xfrm>
          <a:off x="0" y="0"/>
          <a:ext cx="0" cy="0"/>
          <a:chOff x="0" y="0"/>
          <a:chExt cx="0" cy="0"/>
        </a:xfrm>
      </p:grpSpPr>
      <p:sp>
        <p:nvSpPr>
          <p:cNvPr id="6" name="Rectangle 5"/>
          <p:cNvSpPr/>
          <p:nvPr userDrawn="1"/>
        </p:nvSpPr>
        <p:spPr>
          <a:xfrm>
            <a:off x="0" y="5670940"/>
            <a:ext cx="12192000" cy="1198605"/>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Rectangle 6"/>
          <p:cNvSpPr/>
          <p:nvPr userDrawn="1"/>
        </p:nvSpPr>
        <p:spPr>
          <a:xfrm>
            <a:off x="0" y="5545570"/>
            <a:ext cx="12192000" cy="125370"/>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81946" y="6338276"/>
            <a:ext cx="1729442" cy="440281"/>
          </a:xfrm>
          <a:prstGeom prst="rect">
            <a:avLst/>
          </a:prstGeom>
        </p:spPr>
      </p:pic>
      <p:sp>
        <p:nvSpPr>
          <p:cNvPr id="12" name="Text Placeholder 11"/>
          <p:cNvSpPr>
            <a:spLocks noGrp="1"/>
          </p:cNvSpPr>
          <p:nvPr>
            <p:ph type="body" sz="quarter" idx="10" hasCustomPrompt="1"/>
          </p:nvPr>
        </p:nvSpPr>
        <p:spPr>
          <a:xfrm>
            <a:off x="611911" y="982076"/>
            <a:ext cx="7045325" cy="511175"/>
          </a:xfrm>
          <a:prstGeom prst="rect">
            <a:avLst/>
          </a:prstGeom>
        </p:spPr>
        <p:txBody>
          <a:bodyPr/>
          <a:lstStyle>
            <a:lvl1pPr marL="0" indent="0">
              <a:buNone/>
              <a:defRPr sz="3200" b="1" baseline="0"/>
            </a:lvl1pPr>
          </a:lstStyle>
          <a:p>
            <a:pPr lvl="0"/>
            <a:r>
              <a:rPr lang="en-US" dirty="0"/>
              <a:t>Contact Person Information Here</a:t>
            </a:r>
          </a:p>
        </p:txBody>
      </p:sp>
      <p:sp>
        <p:nvSpPr>
          <p:cNvPr id="3" name="Text Placeholder 2"/>
          <p:cNvSpPr>
            <a:spLocks noGrp="1"/>
          </p:cNvSpPr>
          <p:nvPr>
            <p:ph type="body" sz="quarter" idx="11" hasCustomPrompt="1"/>
          </p:nvPr>
        </p:nvSpPr>
        <p:spPr>
          <a:xfrm>
            <a:off x="611911" y="1905000"/>
            <a:ext cx="2887193" cy="473609"/>
          </a:xfrm>
          <a:prstGeom prst="rect">
            <a:avLst/>
          </a:prstGeom>
        </p:spPr>
        <p:txBody>
          <a:bodyPr/>
          <a:lstStyle>
            <a:lvl1pPr marL="0" indent="0">
              <a:buNone/>
              <a:defRPr sz="2400" b="1" i="1" baseline="0">
                <a:solidFill>
                  <a:schemeClr val="tx1"/>
                </a:solidFill>
              </a:defRPr>
            </a:lvl1pPr>
          </a:lstStyle>
          <a:p>
            <a:pPr lvl="0"/>
            <a:r>
              <a:rPr lang="en-US" dirty="0"/>
              <a:t>Contact Us:</a:t>
            </a:r>
          </a:p>
        </p:txBody>
      </p:sp>
      <p:sp>
        <p:nvSpPr>
          <p:cNvPr id="5" name="Text Placeholder 4"/>
          <p:cNvSpPr>
            <a:spLocks noGrp="1"/>
          </p:cNvSpPr>
          <p:nvPr>
            <p:ph type="body" sz="quarter" idx="12" hasCustomPrompt="1"/>
          </p:nvPr>
        </p:nvSpPr>
        <p:spPr>
          <a:xfrm>
            <a:off x="611911" y="2406183"/>
            <a:ext cx="3132137" cy="768350"/>
          </a:xfrm>
          <a:prstGeom prst="rect">
            <a:avLst/>
          </a:prstGeom>
        </p:spPr>
        <p:txBody>
          <a:bodyPr/>
          <a:lstStyle>
            <a:lvl1pPr marL="0" indent="0">
              <a:buNone/>
              <a:defRPr sz="2400" baseline="0">
                <a:solidFill>
                  <a:srgbClr val="503278"/>
                </a:solidFill>
              </a:defRPr>
            </a:lvl1pPr>
          </a:lstStyle>
          <a:p>
            <a:pPr lvl="0"/>
            <a:r>
              <a:rPr lang="en-US" dirty="0"/>
              <a:t>Email Address(</a:t>
            </a:r>
            <a:r>
              <a:rPr lang="en-US" dirty="0" err="1"/>
              <a:t>es</a:t>
            </a:r>
            <a:r>
              <a:rPr lang="en-US" dirty="0"/>
              <a:t>)</a:t>
            </a:r>
          </a:p>
        </p:txBody>
      </p:sp>
    </p:spTree>
    <p:extLst>
      <p:ext uri="{BB962C8B-B14F-4D97-AF65-F5344CB8AC3E}">
        <p14:creationId xmlns:p14="http://schemas.microsoft.com/office/powerpoint/2010/main" val="2407643096"/>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solidFill>
                  <a:srgbClr val="503278"/>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lvl1pPr>
              <a:defRPr sz="22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solidFill>
                <a:prstClr val="white"/>
              </a:solidFill>
            </a:endParaRPr>
          </a:p>
        </p:txBody>
      </p:sp>
      <p:pic>
        <p:nvPicPr>
          <p:cNvPr id="7" name="Picture 6"/>
          <p:cNvPicPr/>
          <p:nvPr/>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8" name="Rectangle 7"/>
          <p:cNvSpPr/>
          <p:nvPr/>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latin typeface="Arial" panose="020B0604020202020204" pitchFamily="34" charset="0"/>
              <a:cs typeface="Arial" panose="020B0604020202020204" pitchFamily="34" charset="0"/>
            </a:endParaRPr>
          </a:p>
        </p:txBody>
      </p:sp>
      <p:sp>
        <p:nvSpPr>
          <p:cNvPr id="9" name="Rectangle 8"/>
          <p:cNvSpPr/>
          <p:nvPr/>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a:xfrm>
            <a:off x="147480" y="164575"/>
            <a:ext cx="2743200"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40D995DB-53C8-49F8-A87C-A027155E5184}" type="datetime1">
              <a:rPr lang="en-US" smtClean="0">
                <a:solidFill>
                  <a:prstClr val="white"/>
                </a:solidFill>
              </a:rPr>
              <a:pPr/>
              <a:t>5/28/2018</a:t>
            </a:fld>
            <a:endParaRPr lang="en-US" dirty="0">
              <a:solidFill>
                <a:prstClr val="white"/>
              </a:solidFill>
            </a:endParaRPr>
          </a:p>
        </p:txBody>
      </p:sp>
      <p:sp>
        <p:nvSpPr>
          <p:cNvPr id="10" name="TextBox 9"/>
          <p:cNvSpPr txBox="1"/>
          <p:nvPr userDrawn="1"/>
        </p:nvSpPr>
        <p:spPr>
          <a:xfrm>
            <a:off x="10438544" y="150268"/>
            <a:ext cx="1571946" cy="369332"/>
          </a:xfrm>
          <a:prstGeom prst="rect">
            <a:avLst/>
          </a:prstGeom>
          <a:noFill/>
        </p:spPr>
        <p:txBody>
          <a:bodyPr wrap="square" rtlCol="0">
            <a:spAutoFit/>
          </a:bodyPr>
          <a:lstStyle/>
          <a:p>
            <a:pPr algn="r"/>
            <a:fld id="{BCE9ADF6-6342-443D-8A6E-6608A8547094}" type="slidenum">
              <a:rPr lang="en-US" smtClean="0">
                <a:solidFill>
                  <a:schemeClr val="bg1"/>
                </a:solidFill>
              </a:rPr>
              <a:pPr algn="r"/>
              <a:t>‹#›</a:t>
            </a:fld>
            <a:endParaRPr lang="en-US" dirty="0">
              <a:solidFill>
                <a:schemeClr val="bg1"/>
              </a:solidFill>
            </a:endParaRPr>
          </a:p>
        </p:txBody>
      </p:sp>
    </p:spTree>
    <p:extLst>
      <p:ext uri="{BB962C8B-B14F-4D97-AF65-F5344CB8AC3E}">
        <p14:creationId xmlns:p14="http://schemas.microsoft.com/office/powerpoint/2010/main" val="3392527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82752" y="3602038"/>
            <a:ext cx="9144000" cy="1655762"/>
          </a:xfrm>
          <a:prstGeom prst="rect">
            <a:avLst/>
          </a:prstGeom>
        </p:spPr>
        <p:txBody>
          <a:bodyPr/>
          <a:lstStyle>
            <a:lvl1pPr marL="0" indent="0" algn="l">
              <a:buNone/>
              <a:defRPr sz="2400" baseline="0">
                <a:solidFill>
                  <a:srgbClr val="6F509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solidFill>
                  <a:srgbClr val="6F5091"/>
                </a:solidFill>
                <a:latin typeface="Arial" panose="020B0604020202020204" pitchFamily="34" charset="0"/>
                <a:cs typeface="Arial" panose="020B0604020202020204" pitchFamily="34" charset="0"/>
              </a:rPr>
              <a:t>Place Subtitle Here</a:t>
            </a:r>
          </a:p>
        </p:txBody>
      </p:sp>
      <p:sp>
        <p:nvSpPr>
          <p:cNvPr id="4" name="Date Placeholder 3"/>
          <p:cNvSpPr>
            <a:spLocks noGrp="1"/>
          </p:cNvSpPr>
          <p:nvPr>
            <p:ph type="dt" sz="half" idx="10"/>
          </p:nvPr>
        </p:nvSpPr>
        <p:spPr/>
        <p:txBody>
          <a:bodyPr/>
          <a:lstStyle/>
          <a:p>
            <a:fld id="{EFDDE7F7-9603-44BC-AE8B-EA10FDB3B77A}" type="datetimeFigureOut">
              <a:rPr lang="en-US" smtClean="0"/>
              <a:t>5/28/2018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Rectangle 9"/>
          <p:cNvSpPr/>
          <p:nvPr userDrawn="1"/>
        </p:nvSpPr>
        <p:spPr>
          <a:xfrm>
            <a:off x="0" y="5670940"/>
            <a:ext cx="12192000" cy="1198605"/>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5545570"/>
            <a:ext cx="12192000" cy="125370"/>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8545" y="177110"/>
            <a:ext cx="4370762" cy="746047"/>
          </a:xfrm>
          <a:prstGeom prst="rect">
            <a:avLst/>
          </a:prstGeom>
        </p:spPr>
      </p:pic>
      <p:sp>
        <p:nvSpPr>
          <p:cNvPr id="9" name="Content Placeholder 8"/>
          <p:cNvSpPr>
            <a:spLocks noGrp="1"/>
          </p:cNvSpPr>
          <p:nvPr>
            <p:ph sz="quarter" idx="12" hasCustomPrompt="1"/>
          </p:nvPr>
        </p:nvSpPr>
        <p:spPr>
          <a:xfrm>
            <a:off x="682753" y="1086260"/>
            <a:ext cx="9144000" cy="2352675"/>
          </a:xfrm>
          <a:prstGeom prst="rect">
            <a:avLst/>
          </a:prstGeom>
        </p:spPr>
        <p:txBody>
          <a:bodyPr anchor="b"/>
          <a:lstStyle>
            <a:lvl1pPr marL="0" indent="0" algn="l">
              <a:buNone/>
              <a:defRPr sz="3200" b="1" baseline="0">
                <a:solidFill>
                  <a:srgbClr val="503278"/>
                </a:solidFill>
                <a:latin typeface="+mj-lt"/>
              </a:defRPr>
            </a:lvl1pPr>
          </a:lstStyle>
          <a:p>
            <a:pPr lvl="0"/>
            <a:r>
              <a:rPr lang="en-US" dirty="0"/>
              <a:t>Insert Title Here</a:t>
            </a:r>
          </a:p>
        </p:txBody>
      </p:sp>
    </p:spTree>
    <p:extLst>
      <p:ext uri="{BB962C8B-B14F-4D97-AF65-F5344CB8AC3E}">
        <p14:creationId xmlns:p14="http://schemas.microsoft.com/office/powerpoint/2010/main" val="11506129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773192"/>
            <a:ext cx="10515600" cy="1052434"/>
          </a:xfrm>
        </p:spPr>
        <p:txBody>
          <a:bodyPr/>
          <a:lstStyle>
            <a:lvl1pPr>
              <a:defRPr b="0">
                <a:solidFill>
                  <a:srgbClr val="503278"/>
                </a:solidFill>
                <a:latin typeface="+mj-lt"/>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lvl1pPr>
              <a:defRPr sz="2200">
                <a:solidFill>
                  <a:schemeClr val="tx1"/>
                </a:solidFill>
                <a:latin typeface="+mn-lt"/>
                <a:cs typeface="Arial" panose="020B0604020202020204" pitchFamily="34" charset="0"/>
              </a:defRPr>
            </a:lvl1pPr>
            <a:lvl2pPr>
              <a:defRPr sz="2200">
                <a:solidFill>
                  <a:schemeClr val="tx1"/>
                </a:solidFill>
                <a:latin typeface="+mn-lt"/>
                <a:cs typeface="Arial" panose="020B0604020202020204" pitchFamily="34" charset="0"/>
              </a:defRPr>
            </a:lvl2pPr>
            <a:lvl3pPr>
              <a:defRPr sz="2200">
                <a:solidFill>
                  <a:schemeClr val="tx1"/>
                </a:solidFill>
                <a:latin typeface="+mn-lt"/>
                <a:cs typeface="Arial" panose="020B0604020202020204" pitchFamily="34" charset="0"/>
              </a:defRPr>
            </a:lvl3pPr>
            <a:lvl4pPr>
              <a:defRPr sz="2200">
                <a:solidFill>
                  <a:schemeClr val="tx1"/>
                </a:solidFill>
                <a:latin typeface="+mn-lt"/>
                <a:cs typeface="Arial" panose="020B0604020202020204" pitchFamily="34" charset="0"/>
              </a:defRPr>
            </a:lvl4pPr>
            <a:lvl5pPr>
              <a:defRPr sz="2200">
                <a:solidFill>
                  <a:schemeClr val="tx1"/>
                </a:solidFill>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dirty="0"/>
          </a:p>
        </p:txBody>
      </p:sp>
      <p:sp>
        <p:nvSpPr>
          <p:cNvPr id="7" name="Rectangle 6"/>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8" name="Rectangle 7"/>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9" name="Picture 8"/>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6" name="Content Placeholder 5"/>
          <p:cNvSpPr>
            <a:spLocks noGrp="1"/>
          </p:cNvSpPr>
          <p:nvPr>
            <p:ph sz="quarter" idx="12" hasCustomPrompt="1"/>
          </p:nvPr>
        </p:nvSpPr>
        <p:spPr>
          <a:xfrm>
            <a:off x="231775" y="155575"/>
            <a:ext cx="3806825" cy="390525"/>
          </a:xfrm>
          <a:prstGeom prst="rect">
            <a:avLst/>
          </a:prstGeom>
        </p:spPr>
        <p:txBody>
          <a:bodyPr/>
          <a:lstStyle>
            <a:lvl1pPr marL="0" indent="0">
              <a:buNone/>
              <a:defRPr sz="1600" baseline="0">
                <a:solidFill>
                  <a:schemeClr val="bg1"/>
                </a:solidFill>
              </a:defRPr>
            </a:lvl1pPr>
          </a:lstStyle>
          <a:p>
            <a:pPr lvl="0"/>
            <a:r>
              <a:rPr lang="en-US" dirty="0"/>
              <a:t>Put Date Here</a:t>
            </a:r>
          </a:p>
        </p:txBody>
      </p:sp>
      <p:sp>
        <p:nvSpPr>
          <p:cNvPr id="10" name="Slide Number Placeholder 16"/>
          <p:cNvSpPr>
            <a:spLocks noGrp="1"/>
          </p:cNvSpPr>
          <p:nvPr>
            <p:ph type="sldNum" sz="quarter" idx="13"/>
          </p:nvPr>
        </p:nvSpPr>
        <p:spPr>
          <a:xfrm>
            <a:off x="9070848" y="146304"/>
            <a:ext cx="3118104" cy="338328"/>
          </a:xfrm>
        </p:spPr>
        <p:txBody>
          <a:bodyPr/>
          <a:lstStyle>
            <a:lvl1pPr>
              <a:defRPr sz="1600">
                <a:solidFill>
                  <a:schemeClr val="bg1"/>
                </a:solidFill>
              </a:defRPr>
            </a:lvl1pPr>
          </a:lstStyle>
          <a:p>
            <a:fld id="{CCC229FA-BA79-4B40-91A2-65580036BAE7}" type="slidenum">
              <a:rPr lang="en-US" smtClean="0"/>
              <a:pPr/>
              <a:t>‹#›</a:t>
            </a:fld>
            <a:endParaRPr lang="en-US" dirty="0"/>
          </a:p>
        </p:txBody>
      </p:sp>
    </p:spTree>
    <p:extLst>
      <p:ext uri="{BB962C8B-B14F-4D97-AF65-F5344CB8AC3E}">
        <p14:creationId xmlns:p14="http://schemas.microsoft.com/office/powerpoint/2010/main" val="35277813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8"/>
            <a:ext cx="10515600" cy="2852737"/>
          </a:xfrm>
        </p:spPr>
        <p:txBody>
          <a:bodyPr anchor="b"/>
          <a:lstStyle>
            <a:lvl1pPr>
              <a:defRPr sz="6000" b="0">
                <a:solidFill>
                  <a:srgbClr val="503278"/>
                </a:solidFill>
                <a:latin typeface="+mj-lt"/>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200">
                <a:solidFill>
                  <a:schemeClr val="bg1">
                    <a:lumMod val="50000"/>
                  </a:schemeClr>
                </a:solidFill>
                <a:latin typeface="+mn-lt"/>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8" name="Rectangle 7"/>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9" name="Rectangle 8"/>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10" name="Picture 9"/>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1" name="Content Placeholder 5"/>
          <p:cNvSpPr>
            <a:spLocks noGrp="1"/>
          </p:cNvSpPr>
          <p:nvPr>
            <p:ph sz="quarter" idx="12" hasCustomPrompt="1"/>
          </p:nvPr>
        </p:nvSpPr>
        <p:spPr>
          <a:xfrm>
            <a:off x="231775" y="155575"/>
            <a:ext cx="3806825" cy="390525"/>
          </a:xfrm>
          <a:prstGeom prst="rect">
            <a:avLst/>
          </a:prstGeom>
        </p:spPr>
        <p:txBody>
          <a:bodyPr/>
          <a:lstStyle>
            <a:lvl1pPr marL="0" indent="0">
              <a:buNone/>
              <a:defRPr sz="1600" baseline="0">
                <a:solidFill>
                  <a:schemeClr val="bg1"/>
                </a:solidFill>
              </a:defRPr>
            </a:lvl1pPr>
          </a:lstStyle>
          <a:p>
            <a:pPr lvl="0"/>
            <a:r>
              <a:rPr lang="en-US" dirty="0"/>
              <a:t>Put Date Here</a:t>
            </a:r>
          </a:p>
        </p:txBody>
      </p:sp>
      <p:sp>
        <p:nvSpPr>
          <p:cNvPr id="13" name="TextBox 12"/>
          <p:cNvSpPr txBox="1"/>
          <p:nvPr userDrawn="1"/>
        </p:nvSpPr>
        <p:spPr>
          <a:xfrm>
            <a:off x="10438544" y="150268"/>
            <a:ext cx="1571946" cy="369332"/>
          </a:xfrm>
          <a:prstGeom prst="rect">
            <a:avLst/>
          </a:prstGeom>
          <a:noFill/>
        </p:spPr>
        <p:txBody>
          <a:bodyPr wrap="square" rtlCol="0">
            <a:spAutoFit/>
          </a:bodyPr>
          <a:lstStyle/>
          <a:p>
            <a:pPr algn="r"/>
            <a:fld id="{BCE9ADF6-6342-443D-8A6E-6608A8547094}" type="slidenum">
              <a:rPr lang="en-US" smtClean="0">
                <a:solidFill>
                  <a:schemeClr val="bg1"/>
                </a:solidFill>
              </a:rPr>
              <a:pPr algn="r"/>
              <a:t>‹#›</a:t>
            </a:fld>
            <a:endParaRPr lang="en-US" dirty="0">
              <a:solidFill>
                <a:schemeClr val="bg1"/>
              </a:solidFill>
            </a:endParaRPr>
          </a:p>
        </p:txBody>
      </p:sp>
    </p:spTree>
    <p:extLst>
      <p:ext uri="{BB962C8B-B14F-4D97-AF65-F5344CB8AC3E}">
        <p14:creationId xmlns:p14="http://schemas.microsoft.com/office/powerpoint/2010/main" val="13689079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656860"/>
            <a:ext cx="10515600" cy="1168765"/>
          </a:xfrm>
        </p:spPr>
        <p:txBody>
          <a:bodyPr/>
          <a:lstStyle>
            <a:lvl1pPr>
              <a:defRPr b="0">
                <a:solidFill>
                  <a:srgbClr val="503278"/>
                </a:solidFill>
                <a:latin typeface="+mj-lt"/>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lvl1pPr>
              <a:defRPr sz="2200">
                <a:solidFill>
                  <a:schemeClr val="tx1"/>
                </a:solidFill>
                <a:latin typeface="+mn-lt"/>
                <a:cs typeface="Arial" panose="020B0604020202020204" pitchFamily="34" charset="0"/>
              </a:defRPr>
            </a:lvl1pPr>
            <a:lvl2pPr>
              <a:defRPr sz="2200">
                <a:solidFill>
                  <a:schemeClr val="tx1"/>
                </a:solidFill>
                <a:latin typeface="+mn-lt"/>
                <a:cs typeface="Arial" panose="020B0604020202020204" pitchFamily="34" charset="0"/>
              </a:defRPr>
            </a:lvl2pPr>
            <a:lvl3pPr>
              <a:defRPr sz="2200">
                <a:solidFill>
                  <a:schemeClr val="tx1"/>
                </a:solidFill>
                <a:latin typeface="+mn-lt"/>
                <a:cs typeface="Arial" panose="020B0604020202020204" pitchFamily="34" charset="0"/>
              </a:defRPr>
            </a:lvl3pPr>
            <a:lvl4pPr>
              <a:defRPr sz="2200">
                <a:solidFill>
                  <a:schemeClr val="tx1"/>
                </a:solidFill>
                <a:latin typeface="+mn-lt"/>
                <a:cs typeface="Arial" panose="020B0604020202020204" pitchFamily="34" charset="0"/>
              </a:defRPr>
            </a:lvl4pPr>
            <a:lvl5pPr>
              <a:defRPr sz="2200">
                <a:solidFill>
                  <a:schemeClr val="tx1"/>
                </a:solidFill>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lvl1pPr>
              <a:defRPr sz="2200">
                <a:solidFill>
                  <a:schemeClr val="tx1"/>
                </a:solidFill>
                <a:latin typeface="Arial" panose="020B0604020202020204" pitchFamily="34" charset="0"/>
                <a:cs typeface="Arial" panose="020B0604020202020204" pitchFamily="34" charset="0"/>
              </a:defRPr>
            </a:lvl1pPr>
            <a:lvl2pPr>
              <a:defRPr sz="2200">
                <a:solidFill>
                  <a:schemeClr val="tx1"/>
                </a:solidFill>
                <a:latin typeface="Arial" panose="020B0604020202020204" pitchFamily="34" charset="0"/>
                <a:cs typeface="Arial" panose="020B0604020202020204" pitchFamily="34" charset="0"/>
              </a:defRPr>
            </a:lvl2pPr>
            <a:lvl3pPr>
              <a:defRPr sz="2200">
                <a:solidFill>
                  <a:schemeClr val="tx1"/>
                </a:solidFill>
                <a:latin typeface="Arial" panose="020B0604020202020204" pitchFamily="34" charset="0"/>
                <a:cs typeface="Arial" panose="020B0604020202020204" pitchFamily="34" charset="0"/>
              </a:defRPr>
            </a:lvl3pPr>
            <a:lvl4pPr>
              <a:defRPr sz="2200">
                <a:solidFill>
                  <a:schemeClr val="tx1"/>
                </a:solidFill>
                <a:latin typeface="Arial" panose="020B0604020202020204" pitchFamily="34" charset="0"/>
                <a:cs typeface="Arial" panose="020B0604020202020204" pitchFamily="34" charset="0"/>
              </a:defRPr>
            </a:lvl4pPr>
            <a:lvl5pPr>
              <a:defRPr sz="22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endParaRPr lang="en-US" dirty="0"/>
          </a:p>
        </p:txBody>
      </p:sp>
      <p:sp>
        <p:nvSpPr>
          <p:cNvPr id="8" name="Rectangle 7"/>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9" name="Rectangle 8"/>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10" name="Picture 9"/>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1" name="Content Placeholder 5"/>
          <p:cNvSpPr>
            <a:spLocks noGrp="1"/>
          </p:cNvSpPr>
          <p:nvPr>
            <p:ph sz="quarter" idx="12" hasCustomPrompt="1"/>
          </p:nvPr>
        </p:nvSpPr>
        <p:spPr>
          <a:xfrm>
            <a:off x="231775" y="155575"/>
            <a:ext cx="3806825" cy="390525"/>
          </a:xfrm>
          <a:prstGeom prst="rect">
            <a:avLst/>
          </a:prstGeom>
        </p:spPr>
        <p:txBody>
          <a:bodyPr/>
          <a:lstStyle>
            <a:lvl1pPr marL="0" indent="0">
              <a:buNone/>
              <a:defRPr sz="1600" baseline="0">
                <a:solidFill>
                  <a:schemeClr val="bg1"/>
                </a:solidFill>
              </a:defRPr>
            </a:lvl1pPr>
          </a:lstStyle>
          <a:p>
            <a:pPr lvl="0"/>
            <a:r>
              <a:rPr lang="en-US" dirty="0"/>
              <a:t>Put Date Here</a:t>
            </a:r>
          </a:p>
        </p:txBody>
      </p:sp>
      <p:sp>
        <p:nvSpPr>
          <p:cNvPr id="13" name="TextBox 12"/>
          <p:cNvSpPr txBox="1"/>
          <p:nvPr userDrawn="1"/>
        </p:nvSpPr>
        <p:spPr>
          <a:xfrm>
            <a:off x="10438544" y="150268"/>
            <a:ext cx="1571946" cy="369332"/>
          </a:xfrm>
          <a:prstGeom prst="rect">
            <a:avLst/>
          </a:prstGeom>
          <a:noFill/>
        </p:spPr>
        <p:txBody>
          <a:bodyPr wrap="square" rtlCol="0">
            <a:spAutoFit/>
          </a:bodyPr>
          <a:lstStyle/>
          <a:p>
            <a:pPr algn="r"/>
            <a:fld id="{BCE9ADF6-6342-443D-8A6E-6608A8547094}" type="slidenum">
              <a:rPr lang="en-US" smtClean="0">
                <a:solidFill>
                  <a:schemeClr val="bg1"/>
                </a:solidFill>
              </a:rPr>
              <a:pPr algn="r"/>
              <a:t>‹#›</a:t>
            </a:fld>
            <a:endParaRPr lang="en-US" dirty="0">
              <a:solidFill>
                <a:schemeClr val="bg1"/>
              </a:solidFill>
            </a:endParaRPr>
          </a:p>
        </p:txBody>
      </p:sp>
    </p:spTree>
    <p:extLst>
      <p:ext uri="{BB962C8B-B14F-4D97-AF65-F5344CB8AC3E}">
        <p14:creationId xmlns:p14="http://schemas.microsoft.com/office/powerpoint/2010/main" val="31585692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585817"/>
            <a:ext cx="10515600" cy="1004539"/>
          </a:xfrm>
        </p:spPr>
        <p:txBody>
          <a:bodyPr/>
          <a:lstStyle>
            <a:lvl1pPr>
              <a:defRPr b="0">
                <a:solidFill>
                  <a:srgbClr val="503278"/>
                </a:solidFill>
                <a:latin typeface="+mj-lt"/>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200" b="1">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lvl1pPr>
              <a:defRPr sz="2200">
                <a:solidFill>
                  <a:schemeClr val="tx1"/>
                </a:solidFill>
                <a:latin typeface="Arial" panose="020B0604020202020204" pitchFamily="34" charset="0"/>
                <a:cs typeface="Arial" panose="020B0604020202020204" pitchFamily="34" charset="0"/>
              </a:defRPr>
            </a:lvl1pPr>
            <a:lvl2pPr>
              <a:defRPr sz="2200">
                <a:solidFill>
                  <a:schemeClr val="tx1"/>
                </a:solidFill>
                <a:latin typeface="Arial" panose="020B0604020202020204" pitchFamily="34" charset="0"/>
                <a:cs typeface="Arial" panose="020B0604020202020204" pitchFamily="34" charset="0"/>
              </a:defRPr>
            </a:lvl2pPr>
            <a:lvl3pPr>
              <a:defRPr sz="2200">
                <a:solidFill>
                  <a:schemeClr val="tx1"/>
                </a:solidFill>
                <a:latin typeface="Arial" panose="020B0604020202020204" pitchFamily="34" charset="0"/>
                <a:cs typeface="Arial" panose="020B0604020202020204" pitchFamily="34" charset="0"/>
              </a:defRPr>
            </a:lvl3pPr>
            <a:lvl4pPr>
              <a:defRPr sz="2200">
                <a:solidFill>
                  <a:schemeClr val="tx1"/>
                </a:solidFill>
                <a:latin typeface="Arial" panose="020B0604020202020204" pitchFamily="34" charset="0"/>
                <a:cs typeface="Arial" panose="020B0604020202020204" pitchFamily="34" charset="0"/>
              </a:defRPr>
            </a:lvl4pPr>
            <a:lvl5pPr>
              <a:defRPr sz="22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200" b="1">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lvl1pPr>
              <a:defRPr sz="2200">
                <a:solidFill>
                  <a:schemeClr val="tx1"/>
                </a:solidFill>
                <a:latin typeface="Arial" panose="020B0604020202020204" pitchFamily="34" charset="0"/>
                <a:cs typeface="Arial" panose="020B0604020202020204" pitchFamily="34" charset="0"/>
              </a:defRPr>
            </a:lvl1pPr>
            <a:lvl2pPr>
              <a:defRPr sz="2200">
                <a:solidFill>
                  <a:schemeClr val="tx1"/>
                </a:solidFill>
                <a:latin typeface="Arial" panose="020B0604020202020204" pitchFamily="34" charset="0"/>
                <a:cs typeface="Arial" panose="020B0604020202020204" pitchFamily="34" charset="0"/>
              </a:defRPr>
            </a:lvl2pPr>
            <a:lvl3pPr>
              <a:defRPr sz="2200">
                <a:solidFill>
                  <a:schemeClr val="tx1"/>
                </a:solidFill>
                <a:latin typeface="Arial" panose="020B0604020202020204" pitchFamily="34" charset="0"/>
                <a:cs typeface="Arial" panose="020B0604020202020204" pitchFamily="34" charset="0"/>
              </a:defRPr>
            </a:lvl3pPr>
            <a:lvl4pPr>
              <a:defRPr sz="2200">
                <a:solidFill>
                  <a:schemeClr val="tx1"/>
                </a:solidFill>
                <a:latin typeface="Arial" panose="020B0604020202020204" pitchFamily="34" charset="0"/>
                <a:cs typeface="Arial" panose="020B0604020202020204" pitchFamily="34" charset="0"/>
              </a:defRPr>
            </a:lvl4pPr>
            <a:lvl5pPr>
              <a:defRPr sz="22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1"/>
          </p:nvPr>
        </p:nvSpPr>
        <p:spPr/>
        <p:txBody>
          <a:bodyPr/>
          <a:lstStyle/>
          <a:p>
            <a:endParaRPr lang="en-US" dirty="0"/>
          </a:p>
        </p:txBody>
      </p:sp>
      <p:sp>
        <p:nvSpPr>
          <p:cNvPr id="10" name="Rectangle 9"/>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11" name="Rectangle 10"/>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12" name="Picture 11"/>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3" name="Content Placeholder 5"/>
          <p:cNvSpPr>
            <a:spLocks noGrp="1"/>
          </p:cNvSpPr>
          <p:nvPr>
            <p:ph sz="quarter" idx="12" hasCustomPrompt="1"/>
          </p:nvPr>
        </p:nvSpPr>
        <p:spPr>
          <a:xfrm>
            <a:off x="231775" y="155575"/>
            <a:ext cx="3806825" cy="390525"/>
          </a:xfrm>
          <a:prstGeom prst="rect">
            <a:avLst/>
          </a:prstGeom>
        </p:spPr>
        <p:txBody>
          <a:bodyPr/>
          <a:lstStyle>
            <a:lvl1pPr marL="0" indent="0">
              <a:buNone/>
              <a:defRPr sz="1600" baseline="0">
                <a:solidFill>
                  <a:schemeClr val="bg1"/>
                </a:solidFill>
              </a:defRPr>
            </a:lvl1pPr>
          </a:lstStyle>
          <a:p>
            <a:pPr lvl="0"/>
            <a:r>
              <a:rPr lang="en-US" dirty="0"/>
              <a:t>Put Date Here</a:t>
            </a:r>
          </a:p>
        </p:txBody>
      </p:sp>
      <p:sp>
        <p:nvSpPr>
          <p:cNvPr id="15" name="TextBox 14"/>
          <p:cNvSpPr txBox="1"/>
          <p:nvPr userDrawn="1"/>
        </p:nvSpPr>
        <p:spPr>
          <a:xfrm>
            <a:off x="10438544" y="150268"/>
            <a:ext cx="1571946" cy="369332"/>
          </a:xfrm>
          <a:prstGeom prst="rect">
            <a:avLst/>
          </a:prstGeom>
          <a:noFill/>
        </p:spPr>
        <p:txBody>
          <a:bodyPr wrap="square" rtlCol="0">
            <a:spAutoFit/>
          </a:bodyPr>
          <a:lstStyle/>
          <a:p>
            <a:pPr algn="r"/>
            <a:fld id="{BCE9ADF6-6342-443D-8A6E-6608A8547094}" type="slidenum">
              <a:rPr lang="en-US" smtClean="0">
                <a:solidFill>
                  <a:schemeClr val="bg1"/>
                </a:solidFill>
              </a:rPr>
              <a:pPr algn="r"/>
              <a:t>‹#›</a:t>
            </a:fld>
            <a:endParaRPr lang="en-US" dirty="0">
              <a:solidFill>
                <a:schemeClr val="bg1"/>
              </a:solidFill>
            </a:endParaRPr>
          </a:p>
        </p:txBody>
      </p:sp>
    </p:spTree>
    <p:extLst>
      <p:ext uri="{BB962C8B-B14F-4D97-AF65-F5344CB8AC3E}">
        <p14:creationId xmlns:p14="http://schemas.microsoft.com/office/powerpoint/2010/main" val="492053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0">
                <a:solidFill>
                  <a:srgbClr val="503278"/>
                </a:solidFill>
                <a:latin typeface="+mj-lt"/>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4" name="Footer Placeholder 3"/>
          <p:cNvSpPr>
            <a:spLocks noGrp="1"/>
          </p:cNvSpPr>
          <p:nvPr>
            <p:ph type="ftr" sz="quarter" idx="11"/>
          </p:nvPr>
        </p:nvSpPr>
        <p:spPr/>
        <p:txBody>
          <a:bodyPr/>
          <a:lstStyle/>
          <a:p>
            <a:endParaRPr lang="en-US" dirty="0"/>
          </a:p>
        </p:txBody>
      </p:sp>
      <p:sp>
        <p:nvSpPr>
          <p:cNvPr id="6" name="Rectangle 5"/>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7" name="Rectangle 6"/>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8" name="Picture 7"/>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9" name="Content Placeholder 5"/>
          <p:cNvSpPr>
            <a:spLocks noGrp="1"/>
          </p:cNvSpPr>
          <p:nvPr>
            <p:ph sz="quarter" idx="12" hasCustomPrompt="1"/>
          </p:nvPr>
        </p:nvSpPr>
        <p:spPr>
          <a:xfrm>
            <a:off x="231775" y="155575"/>
            <a:ext cx="3806825" cy="390525"/>
          </a:xfrm>
          <a:prstGeom prst="rect">
            <a:avLst/>
          </a:prstGeom>
        </p:spPr>
        <p:txBody>
          <a:bodyPr/>
          <a:lstStyle>
            <a:lvl1pPr marL="0" indent="0">
              <a:buNone/>
              <a:defRPr sz="1600" baseline="0">
                <a:solidFill>
                  <a:schemeClr val="bg1"/>
                </a:solidFill>
              </a:defRPr>
            </a:lvl1pPr>
          </a:lstStyle>
          <a:p>
            <a:pPr lvl="0"/>
            <a:r>
              <a:rPr lang="en-US" dirty="0"/>
              <a:t>Put Date Here</a:t>
            </a:r>
          </a:p>
        </p:txBody>
      </p:sp>
      <p:sp>
        <p:nvSpPr>
          <p:cNvPr id="11" name="TextBox 10"/>
          <p:cNvSpPr txBox="1"/>
          <p:nvPr userDrawn="1"/>
        </p:nvSpPr>
        <p:spPr>
          <a:xfrm>
            <a:off x="10438544" y="150268"/>
            <a:ext cx="1571946" cy="369332"/>
          </a:xfrm>
          <a:prstGeom prst="rect">
            <a:avLst/>
          </a:prstGeom>
          <a:noFill/>
        </p:spPr>
        <p:txBody>
          <a:bodyPr wrap="square" rtlCol="0">
            <a:spAutoFit/>
          </a:bodyPr>
          <a:lstStyle/>
          <a:p>
            <a:pPr algn="r"/>
            <a:fld id="{BCE9ADF6-6342-443D-8A6E-6608A8547094}" type="slidenum">
              <a:rPr lang="en-US" smtClean="0">
                <a:solidFill>
                  <a:schemeClr val="bg1"/>
                </a:solidFill>
              </a:rPr>
              <a:pPr algn="r"/>
              <a:t>‹#›</a:t>
            </a:fld>
            <a:endParaRPr lang="en-US" dirty="0">
              <a:solidFill>
                <a:schemeClr val="bg1"/>
              </a:solidFill>
            </a:endParaRPr>
          </a:p>
        </p:txBody>
      </p:sp>
    </p:spTree>
    <p:extLst>
      <p:ext uri="{BB962C8B-B14F-4D97-AF65-F5344CB8AC3E}">
        <p14:creationId xmlns:p14="http://schemas.microsoft.com/office/powerpoint/2010/main" val="335500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8"/>
            <a:ext cx="10515600" cy="2852737"/>
          </a:xfrm>
        </p:spPr>
        <p:txBody>
          <a:bodyPr anchor="b"/>
          <a:lstStyle>
            <a:lvl1pPr>
              <a:defRPr sz="6000" b="0">
                <a:solidFill>
                  <a:srgbClr val="503278"/>
                </a:solidFill>
                <a:latin typeface="+mj-lt"/>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200">
                <a:solidFill>
                  <a:schemeClr val="bg1">
                    <a:lumMod val="50000"/>
                  </a:schemeClr>
                </a:solidFill>
                <a:latin typeface="+mn-lt"/>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8" name="Rectangle 7"/>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B800"/>
              </a:solidFill>
            </a:endParaRPr>
          </a:p>
        </p:txBody>
      </p:sp>
      <p:sp>
        <p:nvSpPr>
          <p:cNvPr id="9" name="Rectangle 8"/>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prstClr val="white"/>
              </a:solidFill>
            </a:endParaRPr>
          </a:p>
        </p:txBody>
      </p:sp>
      <p:pic>
        <p:nvPicPr>
          <p:cNvPr id="10" name="Picture 9"/>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5" name="Date Placeholder 14"/>
          <p:cNvSpPr>
            <a:spLocks noGrp="1"/>
          </p:cNvSpPr>
          <p:nvPr>
            <p:ph type="dt" sz="half" idx="10"/>
          </p:nvPr>
        </p:nvSpPr>
        <p:spPr>
          <a:xfrm>
            <a:off x="228600" y="155448"/>
            <a:ext cx="2743200" cy="338328"/>
          </a:xfrm>
        </p:spPr>
        <p:txBody>
          <a:bodyPr/>
          <a:lstStyle>
            <a:lvl1pPr>
              <a:defRPr sz="1600">
                <a:solidFill>
                  <a:schemeClr val="bg1"/>
                </a:solidFill>
              </a:defRPr>
            </a:lvl1pPr>
          </a:lstStyle>
          <a:p>
            <a:r>
              <a:rPr lang="en-US">
                <a:solidFill>
                  <a:prstClr val="white"/>
                </a:solidFill>
              </a:rPr>
              <a:t>August 23, 2016</a:t>
            </a:r>
            <a:endParaRPr lang="en-US" dirty="0">
              <a:solidFill>
                <a:prstClr val="white"/>
              </a:solidFill>
            </a:endParaRPr>
          </a:p>
        </p:txBody>
      </p:sp>
      <p:sp>
        <p:nvSpPr>
          <p:cNvPr id="16" name="Slide Number Placeholder 16"/>
          <p:cNvSpPr>
            <a:spLocks noGrp="1"/>
          </p:cNvSpPr>
          <p:nvPr>
            <p:ph type="sldNum" sz="quarter" idx="12"/>
          </p:nvPr>
        </p:nvSpPr>
        <p:spPr>
          <a:xfrm>
            <a:off x="9070848" y="146304"/>
            <a:ext cx="3118104" cy="338328"/>
          </a:xfrm>
        </p:spPr>
        <p:txBody>
          <a:bodyPr/>
          <a:lstStyle>
            <a:lvl1pPr>
              <a:defRPr sz="1600">
                <a:solidFill>
                  <a:schemeClr val="bg1"/>
                </a:solidFill>
              </a:defRPr>
            </a:lvl1pPr>
          </a:lstStyle>
          <a:p>
            <a:fld id="{CCC229FA-BA79-4B40-91A2-65580036BAE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2161846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5" name="Rectangle 4"/>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6" name="Rectangle 5"/>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7" name="Picture 6"/>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8" name="Content Placeholder 5"/>
          <p:cNvSpPr>
            <a:spLocks noGrp="1"/>
          </p:cNvSpPr>
          <p:nvPr>
            <p:ph sz="quarter" idx="12" hasCustomPrompt="1"/>
          </p:nvPr>
        </p:nvSpPr>
        <p:spPr>
          <a:xfrm>
            <a:off x="231775" y="155575"/>
            <a:ext cx="3806825" cy="390525"/>
          </a:xfrm>
          <a:prstGeom prst="rect">
            <a:avLst/>
          </a:prstGeom>
        </p:spPr>
        <p:txBody>
          <a:bodyPr/>
          <a:lstStyle>
            <a:lvl1pPr marL="0" indent="0">
              <a:buNone/>
              <a:defRPr sz="1600" baseline="0">
                <a:solidFill>
                  <a:schemeClr val="bg1"/>
                </a:solidFill>
              </a:defRPr>
            </a:lvl1pPr>
          </a:lstStyle>
          <a:p>
            <a:pPr lvl="0"/>
            <a:r>
              <a:rPr lang="en-US" dirty="0"/>
              <a:t>Put Date Here</a:t>
            </a:r>
          </a:p>
        </p:txBody>
      </p:sp>
      <p:sp>
        <p:nvSpPr>
          <p:cNvPr id="11" name="TextBox 10"/>
          <p:cNvSpPr txBox="1"/>
          <p:nvPr userDrawn="1"/>
        </p:nvSpPr>
        <p:spPr>
          <a:xfrm>
            <a:off x="10438544" y="150268"/>
            <a:ext cx="1571946" cy="369332"/>
          </a:xfrm>
          <a:prstGeom prst="rect">
            <a:avLst/>
          </a:prstGeom>
          <a:noFill/>
        </p:spPr>
        <p:txBody>
          <a:bodyPr wrap="square" rtlCol="0">
            <a:spAutoFit/>
          </a:bodyPr>
          <a:lstStyle/>
          <a:p>
            <a:pPr algn="r"/>
            <a:fld id="{BCE9ADF6-6342-443D-8A6E-6608A8547094}" type="slidenum">
              <a:rPr lang="en-US" smtClean="0">
                <a:solidFill>
                  <a:schemeClr val="bg1"/>
                </a:solidFill>
              </a:rPr>
              <a:pPr algn="r"/>
              <a:t>‹#›</a:t>
            </a:fld>
            <a:endParaRPr lang="en-US" dirty="0">
              <a:solidFill>
                <a:schemeClr val="bg1"/>
              </a:solidFill>
            </a:endParaRPr>
          </a:p>
        </p:txBody>
      </p:sp>
    </p:spTree>
    <p:extLst>
      <p:ext uri="{BB962C8B-B14F-4D97-AF65-F5344CB8AC3E}">
        <p14:creationId xmlns:p14="http://schemas.microsoft.com/office/powerpoint/2010/main" val="25545923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816864"/>
            <a:ext cx="3932237" cy="1240535"/>
          </a:xfrm>
        </p:spPr>
        <p:txBody>
          <a:bodyPr anchor="b"/>
          <a:lstStyle>
            <a:lvl1pPr>
              <a:defRPr sz="3200">
                <a:solidFill>
                  <a:srgbClr val="503278"/>
                </a:solidFill>
                <a:latin typeface="+mj-lt"/>
                <a:cs typeface="Arial" panose="020B0604020202020204" pitchFamily="34" charset="0"/>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3" name="Content Placeholder 2"/>
          <p:cNvSpPr>
            <a:spLocks noGrp="1"/>
          </p:cNvSpPr>
          <p:nvPr>
            <p:ph idx="1"/>
          </p:nvPr>
        </p:nvSpPr>
        <p:spPr>
          <a:xfrm>
            <a:off x="5183188" y="816865"/>
            <a:ext cx="6172200" cy="5044186"/>
          </a:xfrm>
          <a:prstGeom prst="rect">
            <a:avLst/>
          </a:prstGeom>
        </p:spPr>
        <p:txBody>
          <a:bodyPr/>
          <a:lstStyle>
            <a:lvl1pPr>
              <a:defRPr sz="2200">
                <a:solidFill>
                  <a:schemeClr val="tx1"/>
                </a:solidFill>
                <a:latin typeface="+mn-lt"/>
                <a:cs typeface="Arial" panose="020B0604020202020204" pitchFamily="34" charset="0"/>
              </a:defRPr>
            </a:lvl1pPr>
            <a:lvl2pPr>
              <a:defRPr sz="2200">
                <a:solidFill>
                  <a:schemeClr val="tx1"/>
                </a:solidFill>
                <a:latin typeface="+mn-lt"/>
                <a:cs typeface="Arial" panose="020B0604020202020204" pitchFamily="34" charset="0"/>
              </a:defRPr>
            </a:lvl2pPr>
            <a:lvl3pPr>
              <a:defRPr sz="2200">
                <a:solidFill>
                  <a:schemeClr val="tx1"/>
                </a:solidFill>
                <a:latin typeface="+mn-lt"/>
                <a:cs typeface="Arial" panose="020B0604020202020204" pitchFamily="34" charset="0"/>
              </a:defRPr>
            </a:lvl3pPr>
            <a:lvl4pPr>
              <a:defRPr sz="2200">
                <a:solidFill>
                  <a:schemeClr val="tx1"/>
                </a:solidFill>
                <a:latin typeface="+mn-lt"/>
                <a:cs typeface="Arial" panose="020B0604020202020204" pitchFamily="34" charset="0"/>
              </a:defRPr>
            </a:lvl4pPr>
            <a:lvl5pPr>
              <a:defRPr sz="2200">
                <a:solidFill>
                  <a:schemeClr val="tx1"/>
                </a:solidFill>
                <a:latin typeface="+mn-lt"/>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8" name="Rectangle 7"/>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9" name="Rectangle 8"/>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10" name="Picture 9"/>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1" name="Content Placeholder 5"/>
          <p:cNvSpPr>
            <a:spLocks noGrp="1"/>
          </p:cNvSpPr>
          <p:nvPr>
            <p:ph sz="quarter" idx="12" hasCustomPrompt="1"/>
          </p:nvPr>
        </p:nvSpPr>
        <p:spPr>
          <a:xfrm>
            <a:off x="231775" y="155575"/>
            <a:ext cx="3806825" cy="390525"/>
          </a:xfrm>
          <a:prstGeom prst="rect">
            <a:avLst/>
          </a:prstGeom>
        </p:spPr>
        <p:txBody>
          <a:bodyPr/>
          <a:lstStyle>
            <a:lvl1pPr marL="0" indent="0">
              <a:buNone/>
              <a:defRPr sz="1600" baseline="0">
                <a:solidFill>
                  <a:schemeClr val="bg1"/>
                </a:solidFill>
              </a:defRPr>
            </a:lvl1pPr>
          </a:lstStyle>
          <a:p>
            <a:pPr lvl="0"/>
            <a:r>
              <a:rPr lang="en-US" dirty="0"/>
              <a:t>Put Date Here</a:t>
            </a:r>
          </a:p>
        </p:txBody>
      </p:sp>
      <p:sp>
        <p:nvSpPr>
          <p:cNvPr id="14" name="TextBox 13"/>
          <p:cNvSpPr txBox="1"/>
          <p:nvPr userDrawn="1"/>
        </p:nvSpPr>
        <p:spPr>
          <a:xfrm>
            <a:off x="10438544" y="150268"/>
            <a:ext cx="1571946" cy="369332"/>
          </a:xfrm>
          <a:prstGeom prst="rect">
            <a:avLst/>
          </a:prstGeom>
          <a:noFill/>
        </p:spPr>
        <p:txBody>
          <a:bodyPr wrap="square" rtlCol="0">
            <a:spAutoFit/>
          </a:bodyPr>
          <a:lstStyle/>
          <a:p>
            <a:pPr algn="r"/>
            <a:fld id="{BCE9ADF6-6342-443D-8A6E-6608A8547094}" type="slidenum">
              <a:rPr lang="en-US" smtClean="0">
                <a:solidFill>
                  <a:schemeClr val="bg1"/>
                </a:solidFill>
              </a:rPr>
              <a:pPr algn="r"/>
              <a:t>‹#›</a:t>
            </a:fld>
            <a:endParaRPr lang="en-US" dirty="0">
              <a:solidFill>
                <a:schemeClr val="bg1"/>
              </a:solidFill>
            </a:endParaRPr>
          </a:p>
        </p:txBody>
      </p:sp>
    </p:spTree>
    <p:extLst>
      <p:ext uri="{BB962C8B-B14F-4D97-AF65-F5344CB8AC3E}">
        <p14:creationId xmlns:p14="http://schemas.microsoft.com/office/powerpoint/2010/main" val="21187927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701836"/>
            <a:ext cx="3932237" cy="1355563"/>
          </a:xfrm>
        </p:spPr>
        <p:txBody>
          <a:bodyPr anchor="b">
            <a:normAutofit/>
          </a:bodyPr>
          <a:lstStyle>
            <a:lvl1pPr>
              <a:defRPr sz="3200">
                <a:solidFill>
                  <a:srgbClr val="503278"/>
                </a:solidFill>
                <a:latin typeface="+mj-lt"/>
                <a:cs typeface="Arial" panose="020B0604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701837"/>
            <a:ext cx="6172200" cy="515921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2200">
                <a:solidFill>
                  <a:schemeClr val="tx1"/>
                </a:solidFill>
                <a:latin typeface="+mn-lt"/>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8" name="Rectangle 7"/>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9" name="Rectangle 8"/>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10" name="Picture 9"/>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1" name="Content Placeholder 5"/>
          <p:cNvSpPr>
            <a:spLocks noGrp="1"/>
          </p:cNvSpPr>
          <p:nvPr>
            <p:ph sz="quarter" idx="12" hasCustomPrompt="1"/>
          </p:nvPr>
        </p:nvSpPr>
        <p:spPr>
          <a:xfrm>
            <a:off x="231775" y="155575"/>
            <a:ext cx="3806825" cy="390525"/>
          </a:xfrm>
          <a:prstGeom prst="rect">
            <a:avLst/>
          </a:prstGeom>
        </p:spPr>
        <p:txBody>
          <a:bodyPr/>
          <a:lstStyle>
            <a:lvl1pPr marL="0" indent="0">
              <a:buNone/>
              <a:defRPr sz="1600" baseline="0">
                <a:solidFill>
                  <a:schemeClr val="bg1"/>
                </a:solidFill>
              </a:defRPr>
            </a:lvl1pPr>
          </a:lstStyle>
          <a:p>
            <a:pPr lvl="0"/>
            <a:r>
              <a:rPr lang="en-US" dirty="0"/>
              <a:t>Put Date Here</a:t>
            </a:r>
          </a:p>
        </p:txBody>
      </p:sp>
      <p:sp>
        <p:nvSpPr>
          <p:cNvPr id="14" name="TextBox 13"/>
          <p:cNvSpPr txBox="1"/>
          <p:nvPr userDrawn="1"/>
        </p:nvSpPr>
        <p:spPr>
          <a:xfrm>
            <a:off x="10438544" y="150268"/>
            <a:ext cx="1571946" cy="369332"/>
          </a:xfrm>
          <a:prstGeom prst="rect">
            <a:avLst/>
          </a:prstGeom>
          <a:noFill/>
        </p:spPr>
        <p:txBody>
          <a:bodyPr wrap="square" rtlCol="0">
            <a:spAutoFit/>
          </a:bodyPr>
          <a:lstStyle/>
          <a:p>
            <a:pPr algn="r"/>
            <a:fld id="{BCE9ADF6-6342-443D-8A6E-6608A8547094}" type="slidenum">
              <a:rPr lang="en-US" smtClean="0">
                <a:solidFill>
                  <a:schemeClr val="bg1"/>
                </a:solidFill>
              </a:rPr>
              <a:pPr algn="r"/>
              <a:t>‹#›</a:t>
            </a:fld>
            <a:endParaRPr lang="en-US" dirty="0">
              <a:solidFill>
                <a:schemeClr val="bg1"/>
              </a:solidFill>
            </a:endParaRPr>
          </a:p>
        </p:txBody>
      </p:sp>
    </p:spTree>
    <p:extLst>
      <p:ext uri="{BB962C8B-B14F-4D97-AF65-F5344CB8AC3E}">
        <p14:creationId xmlns:p14="http://schemas.microsoft.com/office/powerpoint/2010/main" val="14283913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LastSlide">
    <p:spTree>
      <p:nvGrpSpPr>
        <p:cNvPr id="1" name=""/>
        <p:cNvGrpSpPr/>
        <p:nvPr/>
      </p:nvGrpSpPr>
      <p:grpSpPr>
        <a:xfrm>
          <a:off x="0" y="0"/>
          <a:ext cx="0" cy="0"/>
          <a:chOff x="0" y="0"/>
          <a:chExt cx="0" cy="0"/>
        </a:xfrm>
      </p:grpSpPr>
      <p:sp>
        <p:nvSpPr>
          <p:cNvPr id="6" name="Rectangle 5"/>
          <p:cNvSpPr/>
          <p:nvPr userDrawn="1"/>
        </p:nvSpPr>
        <p:spPr>
          <a:xfrm>
            <a:off x="0" y="5670940"/>
            <a:ext cx="12192000" cy="1198605"/>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0" y="5545570"/>
            <a:ext cx="12192000" cy="125370"/>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81946" y="6338276"/>
            <a:ext cx="1729442" cy="440281"/>
          </a:xfrm>
          <a:prstGeom prst="rect">
            <a:avLst/>
          </a:prstGeom>
        </p:spPr>
      </p:pic>
      <p:sp>
        <p:nvSpPr>
          <p:cNvPr id="12" name="Text Placeholder 11"/>
          <p:cNvSpPr>
            <a:spLocks noGrp="1"/>
          </p:cNvSpPr>
          <p:nvPr>
            <p:ph type="body" sz="quarter" idx="10" hasCustomPrompt="1"/>
          </p:nvPr>
        </p:nvSpPr>
        <p:spPr>
          <a:xfrm>
            <a:off x="611911" y="982076"/>
            <a:ext cx="7045325" cy="511175"/>
          </a:xfrm>
          <a:prstGeom prst="rect">
            <a:avLst/>
          </a:prstGeom>
        </p:spPr>
        <p:txBody>
          <a:bodyPr/>
          <a:lstStyle>
            <a:lvl1pPr marL="0" indent="0">
              <a:buNone/>
              <a:defRPr sz="3200" b="1" baseline="0"/>
            </a:lvl1pPr>
          </a:lstStyle>
          <a:p>
            <a:pPr lvl="0"/>
            <a:r>
              <a:rPr lang="en-US" dirty="0"/>
              <a:t>Contact Person Information Here</a:t>
            </a:r>
          </a:p>
        </p:txBody>
      </p:sp>
      <p:sp>
        <p:nvSpPr>
          <p:cNvPr id="3" name="Text Placeholder 2"/>
          <p:cNvSpPr>
            <a:spLocks noGrp="1"/>
          </p:cNvSpPr>
          <p:nvPr>
            <p:ph type="body" sz="quarter" idx="11" hasCustomPrompt="1"/>
          </p:nvPr>
        </p:nvSpPr>
        <p:spPr>
          <a:xfrm>
            <a:off x="611911" y="1905000"/>
            <a:ext cx="2887193" cy="473609"/>
          </a:xfrm>
          <a:prstGeom prst="rect">
            <a:avLst/>
          </a:prstGeom>
        </p:spPr>
        <p:txBody>
          <a:bodyPr/>
          <a:lstStyle>
            <a:lvl1pPr marL="0" indent="0">
              <a:buNone/>
              <a:defRPr sz="2400" b="1" i="1" baseline="0">
                <a:solidFill>
                  <a:schemeClr val="tx1"/>
                </a:solidFill>
              </a:defRPr>
            </a:lvl1pPr>
          </a:lstStyle>
          <a:p>
            <a:pPr lvl="0"/>
            <a:r>
              <a:rPr lang="en-US" dirty="0"/>
              <a:t>Contact Us:</a:t>
            </a:r>
          </a:p>
        </p:txBody>
      </p:sp>
      <p:sp>
        <p:nvSpPr>
          <p:cNvPr id="5" name="Text Placeholder 4"/>
          <p:cNvSpPr>
            <a:spLocks noGrp="1"/>
          </p:cNvSpPr>
          <p:nvPr>
            <p:ph type="body" sz="quarter" idx="12" hasCustomPrompt="1"/>
          </p:nvPr>
        </p:nvSpPr>
        <p:spPr>
          <a:xfrm>
            <a:off x="611911" y="2406183"/>
            <a:ext cx="3132137" cy="768350"/>
          </a:xfrm>
          <a:prstGeom prst="rect">
            <a:avLst/>
          </a:prstGeom>
        </p:spPr>
        <p:txBody>
          <a:bodyPr/>
          <a:lstStyle>
            <a:lvl1pPr marL="0" indent="0">
              <a:buNone/>
              <a:defRPr sz="2400" baseline="0">
                <a:solidFill>
                  <a:srgbClr val="503278"/>
                </a:solidFill>
              </a:defRPr>
            </a:lvl1pPr>
          </a:lstStyle>
          <a:p>
            <a:pPr lvl="0"/>
            <a:r>
              <a:rPr lang="en-US" dirty="0"/>
              <a:t>Email Address(</a:t>
            </a:r>
            <a:r>
              <a:rPr lang="en-US" dirty="0" err="1"/>
              <a:t>es</a:t>
            </a:r>
            <a:r>
              <a:rPr lang="en-US" dirty="0"/>
              <a:t>)</a:t>
            </a:r>
          </a:p>
        </p:txBody>
      </p:sp>
    </p:spTree>
    <p:extLst>
      <p:ext uri="{BB962C8B-B14F-4D97-AF65-F5344CB8AC3E}">
        <p14:creationId xmlns:p14="http://schemas.microsoft.com/office/powerpoint/2010/main" val="33600991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773192"/>
            <a:ext cx="10515600" cy="1052434"/>
          </a:xfrm>
        </p:spPr>
        <p:txBody>
          <a:bodyPr/>
          <a:lstStyle>
            <a:lvl1pPr>
              <a:defRPr b="0">
                <a:solidFill>
                  <a:srgbClr val="503278"/>
                </a:solidFill>
                <a:latin typeface="Calibri" panose="020F0502020204030204" pitchFamily="34" charset="0"/>
                <a:cs typeface="Calibri" panose="020F0502020204030204" pitchFamily="34" charset="0"/>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lvl1pPr>
              <a:defRPr sz="2200">
                <a:solidFill>
                  <a:schemeClr val="tx1"/>
                </a:solidFill>
                <a:latin typeface="+mn-lt"/>
                <a:cs typeface="Arial" panose="020B0604020202020204" pitchFamily="34" charset="0"/>
              </a:defRPr>
            </a:lvl1pPr>
            <a:lvl2pPr>
              <a:defRPr sz="2200">
                <a:solidFill>
                  <a:schemeClr val="tx1"/>
                </a:solidFill>
                <a:latin typeface="+mn-lt"/>
                <a:cs typeface="Arial" panose="020B0604020202020204" pitchFamily="34" charset="0"/>
              </a:defRPr>
            </a:lvl2pPr>
            <a:lvl3pPr>
              <a:defRPr sz="2200">
                <a:solidFill>
                  <a:schemeClr val="tx1"/>
                </a:solidFill>
                <a:latin typeface="+mn-lt"/>
                <a:cs typeface="Arial" panose="020B0604020202020204" pitchFamily="34" charset="0"/>
              </a:defRPr>
            </a:lvl3pPr>
            <a:lvl4pPr>
              <a:defRPr sz="2200">
                <a:solidFill>
                  <a:schemeClr val="tx1"/>
                </a:solidFill>
                <a:latin typeface="+mn-lt"/>
                <a:cs typeface="Arial" panose="020B0604020202020204" pitchFamily="34" charset="0"/>
              </a:defRPr>
            </a:lvl4pPr>
            <a:lvl5pPr>
              <a:defRPr sz="2200">
                <a:solidFill>
                  <a:schemeClr val="tx1"/>
                </a:solidFill>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7" name="Rectangle 6"/>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8" name="Rectangle 7"/>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9" name="Picture 8"/>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6" name="Content Placeholder 5"/>
          <p:cNvSpPr>
            <a:spLocks noGrp="1"/>
          </p:cNvSpPr>
          <p:nvPr>
            <p:ph sz="quarter" idx="12" hasCustomPrompt="1"/>
          </p:nvPr>
        </p:nvSpPr>
        <p:spPr>
          <a:xfrm>
            <a:off x="231775" y="155575"/>
            <a:ext cx="3806825" cy="390525"/>
          </a:xfrm>
          <a:prstGeom prst="rect">
            <a:avLst/>
          </a:prstGeom>
        </p:spPr>
        <p:txBody>
          <a:bodyPr/>
          <a:lstStyle>
            <a:lvl1pPr marL="0" indent="0">
              <a:buNone/>
              <a:defRPr sz="1600" baseline="0">
                <a:solidFill>
                  <a:schemeClr val="bg1"/>
                </a:solidFill>
              </a:defRPr>
            </a:lvl1pPr>
          </a:lstStyle>
          <a:p>
            <a:pPr lvl="0"/>
            <a:r>
              <a:rPr lang="en-US" dirty="0"/>
              <a:t>Put Date Here</a:t>
            </a:r>
          </a:p>
        </p:txBody>
      </p:sp>
      <p:sp>
        <p:nvSpPr>
          <p:cNvPr id="11" name="Text Placeholder 10"/>
          <p:cNvSpPr>
            <a:spLocks noGrp="1"/>
          </p:cNvSpPr>
          <p:nvPr>
            <p:ph type="body" sz="quarter" idx="13" hasCustomPrompt="1"/>
          </p:nvPr>
        </p:nvSpPr>
        <p:spPr>
          <a:xfrm>
            <a:off x="9070848" y="155575"/>
            <a:ext cx="3121152" cy="390525"/>
          </a:xfrm>
          <a:prstGeom prst="rect">
            <a:avLst/>
          </a:prstGeom>
        </p:spPr>
        <p:txBody>
          <a:bodyPr/>
          <a:lstStyle>
            <a:lvl1pPr marL="0" indent="0" algn="r">
              <a:buNone/>
              <a:defRPr sz="1600" baseline="0">
                <a:solidFill>
                  <a:schemeClr val="bg1"/>
                </a:solidFill>
                <a:latin typeface="+mn-lt"/>
              </a:defRPr>
            </a:lvl1pPr>
          </a:lstStyle>
          <a:p>
            <a:pPr lvl="0"/>
            <a:r>
              <a:rPr lang="en-US" dirty="0"/>
              <a:t>Insert Slide Number Here</a:t>
            </a:r>
          </a:p>
        </p:txBody>
      </p:sp>
      <p:sp>
        <p:nvSpPr>
          <p:cNvPr id="10" name="TextBox 9"/>
          <p:cNvSpPr txBox="1"/>
          <p:nvPr userDrawn="1"/>
        </p:nvSpPr>
        <p:spPr>
          <a:xfrm>
            <a:off x="10438544" y="150268"/>
            <a:ext cx="1571946" cy="369332"/>
          </a:xfrm>
          <a:prstGeom prst="rect">
            <a:avLst/>
          </a:prstGeom>
          <a:noFill/>
        </p:spPr>
        <p:txBody>
          <a:bodyPr wrap="square" rtlCol="0">
            <a:spAutoFit/>
          </a:bodyPr>
          <a:lstStyle/>
          <a:p>
            <a:pPr algn="r"/>
            <a:fld id="{BCE9ADF6-6342-443D-8A6E-6608A8547094}" type="slidenum">
              <a:rPr lang="en-US" smtClean="0">
                <a:solidFill>
                  <a:schemeClr val="bg1"/>
                </a:solidFill>
              </a:rPr>
              <a:pPr algn="r"/>
              <a:t>‹#›</a:t>
            </a:fld>
            <a:endParaRPr lang="en-US" dirty="0">
              <a:solidFill>
                <a:schemeClr val="bg1"/>
              </a:solidFill>
            </a:endParaRPr>
          </a:p>
        </p:txBody>
      </p:sp>
    </p:spTree>
    <p:extLst>
      <p:ext uri="{BB962C8B-B14F-4D97-AF65-F5344CB8AC3E}">
        <p14:creationId xmlns:p14="http://schemas.microsoft.com/office/powerpoint/2010/main" val="30766764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773192"/>
            <a:ext cx="10515600" cy="1052434"/>
          </a:xfrm>
        </p:spPr>
        <p:txBody>
          <a:bodyPr/>
          <a:lstStyle>
            <a:lvl1pPr>
              <a:defRPr b="0">
                <a:solidFill>
                  <a:srgbClr val="503278"/>
                </a:solidFill>
                <a:latin typeface="+mj-lt"/>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lvl1pPr>
              <a:defRPr sz="2200">
                <a:solidFill>
                  <a:schemeClr val="tx1"/>
                </a:solidFill>
                <a:latin typeface="+mn-lt"/>
                <a:cs typeface="Arial" panose="020B0604020202020204" pitchFamily="34" charset="0"/>
              </a:defRPr>
            </a:lvl1pPr>
            <a:lvl2pPr>
              <a:defRPr sz="2200">
                <a:solidFill>
                  <a:schemeClr val="tx1"/>
                </a:solidFill>
                <a:latin typeface="+mn-lt"/>
                <a:cs typeface="Arial" panose="020B0604020202020204" pitchFamily="34" charset="0"/>
              </a:defRPr>
            </a:lvl2pPr>
            <a:lvl3pPr>
              <a:defRPr sz="2200">
                <a:solidFill>
                  <a:schemeClr val="tx1"/>
                </a:solidFill>
                <a:latin typeface="+mn-lt"/>
                <a:cs typeface="Arial" panose="020B0604020202020204" pitchFamily="34" charset="0"/>
              </a:defRPr>
            </a:lvl3pPr>
            <a:lvl4pPr>
              <a:defRPr sz="2200">
                <a:solidFill>
                  <a:schemeClr val="tx1"/>
                </a:solidFill>
                <a:latin typeface="+mn-lt"/>
                <a:cs typeface="Arial" panose="020B0604020202020204" pitchFamily="34" charset="0"/>
              </a:defRPr>
            </a:lvl4pPr>
            <a:lvl5pPr>
              <a:defRPr sz="2200">
                <a:solidFill>
                  <a:schemeClr val="tx1"/>
                </a:solidFill>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dirty="0"/>
          </a:p>
        </p:txBody>
      </p:sp>
      <p:sp>
        <p:nvSpPr>
          <p:cNvPr id="7" name="Rectangle 6"/>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8" name="Rectangle 7"/>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9" name="Picture 8"/>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6" name="Content Placeholder 5"/>
          <p:cNvSpPr>
            <a:spLocks noGrp="1"/>
          </p:cNvSpPr>
          <p:nvPr>
            <p:ph sz="quarter" idx="12" hasCustomPrompt="1"/>
          </p:nvPr>
        </p:nvSpPr>
        <p:spPr>
          <a:xfrm>
            <a:off x="231775" y="155575"/>
            <a:ext cx="3806825" cy="390525"/>
          </a:xfrm>
          <a:prstGeom prst="rect">
            <a:avLst/>
          </a:prstGeom>
        </p:spPr>
        <p:txBody>
          <a:bodyPr/>
          <a:lstStyle>
            <a:lvl1pPr marL="0" indent="0">
              <a:buNone/>
              <a:defRPr sz="1600" baseline="0">
                <a:solidFill>
                  <a:schemeClr val="bg1"/>
                </a:solidFill>
              </a:defRPr>
            </a:lvl1pPr>
          </a:lstStyle>
          <a:p>
            <a:pPr lvl="0"/>
            <a:r>
              <a:rPr lang="en-US" dirty="0"/>
              <a:t>Put Date Here</a:t>
            </a:r>
          </a:p>
        </p:txBody>
      </p:sp>
      <p:sp>
        <p:nvSpPr>
          <p:cNvPr id="11" name="Text Placeholder 10"/>
          <p:cNvSpPr>
            <a:spLocks noGrp="1"/>
          </p:cNvSpPr>
          <p:nvPr>
            <p:ph type="body" sz="quarter" idx="13" hasCustomPrompt="1"/>
          </p:nvPr>
        </p:nvSpPr>
        <p:spPr>
          <a:xfrm>
            <a:off x="9070848" y="155575"/>
            <a:ext cx="3121152" cy="390525"/>
          </a:xfrm>
          <a:prstGeom prst="rect">
            <a:avLst/>
          </a:prstGeom>
        </p:spPr>
        <p:txBody>
          <a:bodyPr/>
          <a:lstStyle>
            <a:lvl1pPr marL="0" indent="0" algn="r">
              <a:buNone/>
              <a:defRPr sz="1600" baseline="0">
                <a:solidFill>
                  <a:schemeClr val="bg1"/>
                </a:solidFill>
                <a:latin typeface="+mn-lt"/>
              </a:defRPr>
            </a:lvl1pPr>
          </a:lstStyle>
          <a:p>
            <a:pPr lvl="0"/>
            <a:r>
              <a:rPr lang="en-US" dirty="0"/>
              <a:t>Insert Slide Number Here</a:t>
            </a:r>
          </a:p>
        </p:txBody>
      </p:sp>
      <p:sp>
        <p:nvSpPr>
          <p:cNvPr id="10" name="TextBox 9"/>
          <p:cNvSpPr txBox="1"/>
          <p:nvPr userDrawn="1"/>
        </p:nvSpPr>
        <p:spPr>
          <a:xfrm>
            <a:off x="10438544" y="150268"/>
            <a:ext cx="1571946" cy="369332"/>
          </a:xfrm>
          <a:prstGeom prst="rect">
            <a:avLst/>
          </a:prstGeom>
          <a:noFill/>
        </p:spPr>
        <p:txBody>
          <a:bodyPr wrap="square" rtlCol="0">
            <a:spAutoFit/>
          </a:bodyPr>
          <a:lstStyle/>
          <a:p>
            <a:pPr algn="r"/>
            <a:fld id="{BCE9ADF6-6342-443D-8A6E-6608A8547094}" type="slidenum">
              <a:rPr lang="en-US" smtClean="0">
                <a:solidFill>
                  <a:schemeClr val="bg1"/>
                </a:solidFill>
              </a:rPr>
              <a:pPr algn="r"/>
              <a:t>‹#›</a:t>
            </a:fld>
            <a:endParaRPr lang="en-US" dirty="0">
              <a:solidFill>
                <a:schemeClr val="bg1"/>
              </a:solidFill>
            </a:endParaRPr>
          </a:p>
        </p:txBody>
      </p:sp>
    </p:spTree>
    <p:extLst>
      <p:ext uri="{BB962C8B-B14F-4D97-AF65-F5344CB8AC3E}">
        <p14:creationId xmlns:p14="http://schemas.microsoft.com/office/powerpoint/2010/main" val="28179275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FDDE7F7-9603-44BC-AE8B-EA10FDB3B77A}" type="datetimeFigureOut">
              <a:rPr lang="en-US" smtClean="0"/>
              <a:t>5/28/2018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Rectangle 9"/>
          <p:cNvSpPr/>
          <p:nvPr userDrawn="1"/>
        </p:nvSpPr>
        <p:spPr>
          <a:xfrm>
            <a:off x="0" y="5670940"/>
            <a:ext cx="12192000" cy="1198605"/>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5545570"/>
            <a:ext cx="12192000" cy="125370"/>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8545" y="177110"/>
            <a:ext cx="4370762" cy="746047"/>
          </a:xfrm>
          <a:prstGeom prst="rect">
            <a:avLst/>
          </a:prstGeom>
        </p:spPr>
      </p:pic>
      <p:sp>
        <p:nvSpPr>
          <p:cNvPr id="13" name="Text Placeholder 5"/>
          <p:cNvSpPr>
            <a:spLocks noGrp="1"/>
          </p:cNvSpPr>
          <p:nvPr>
            <p:ph type="body" sz="quarter" idx="14" hasCustomPrompt="1"/>
          </p:nvPr>
        </p:nvSpPr>
        <p:spPr>
          <a:xfrm>
            <a:off x="657225" y="1828800"/>
            <a:ext cx="6415088" cy="561975"/>
          </a:xfrm>
          <a:prstGeom prst="rect">
            <a:avLst/>
          </a:prstGeom>
        </p:spPr>
        <p:txBody>
          <a:bodyPr/>
          <a:lstStyle>
            <a:lvl1pPr marL="0" indent="0">
              <a:buNone/>
              <a:defRPr sz="3200" b="1" baseline="0">
                <a:solidFill>
                  <a:srgbClr val="503278"/>
                </a:solidFill>
                <a:latin typeface="Arial" panose="020B0604020202020204" pitchFamily="34" charset="0"/>
                <a:cs typeface="Arial" panose="020B0604020202020204" pitchFamily="34" charset="0"/>
              </a:defRPr>
            </a:lvl1pPr>
          </a:lstStyle>
          <a:p>
            <a:pPr lvl="0"/>
            <a:r>
              <a:rPr lang="en-US" sz="3200" dirty="0">
                <a:latin typeface="Arial" panose="020B0604020202020204" pitchFamily="34" charset="0"/>
                <a:cs typeface="Arial" panose="020B0604020202020204" pitchFamily="34" charset="0"/>
              </a:rPr>
              <a:t>Insert Title Here</a:t>
            </a:r>
            <a:endParaRPr lang="en-US" dirty="0"/>
          </a:p>
        </p:txBody>
      </p:sp>
      <p:sp>
        <p:nvSpPr>
          <p:cNvPr id="14" name="Text Placeholder 7"/>
          <p:cNvSpPr>
            <a:spLocks noGrp="1"/>
          </p:cNvSpPr>
          <p:nvPr>
            <p:ph type="body" sz="quarter" idx="15" hasCustomPrompt="1"/>
          </p:nvPr>
        </p:nvSpPr>
        <p:spPr>
          <a:xfrm>
            <a:off x="657225" y="2566988"/>
            <a:ext cx="4751388" cy="1498600"/>
          </a:xfrm>
          <a:prstGeom prst="rect">
            <a:avLst/>
          </a:prstGeom>
        </p:spPr>
        <p:txBody>
          <a:bodyPr/>
          <a:lstStyle>
            <a:lvl1pPr marL="0" indent="0">
              <a:buNone/>
              <a:defRPr sz="1800" baseline="0">
                <a:solidFill>
                  <a:srgbClr val="6F5091"/>
                </a:solidFill>
                <a:latin typeface="Arial" panose="020B0604020202020204" pitchFamily="34" charset="0"/>
                <a:cs typeface="Arial" panose="020B0604020202020204" pitchFamily="34" charset="0"/>
              </a:defRPr>
            </a:lvl1pPr>
          </a:lstStyle>
          <a:p>
            <a:pPr lvl="0"/>
            <a:r>
              <a:rPr lang="en-US" sz="1800" dirty="0">
                <a:latin typeface="Arial" panose="020B0604020202020204" pitchFamily="34" charset="0"/>
                <a:cs typeface="Arial" panose="020B0604020202020204" pitchFamily="34" charset="0"/>
              </a:rPr>
              <a:t>Insert subtitle(s) here</a:t>
            </a:r>
            <a:endParaRPr lang="en-US" dirty="0"/>
          </a:p>
        </p:txBody>
      </p:sp>
      <p:sp>
        <p:nvSpPr>
          <p:cNvPr id="15" name="Text Placeholder 5"/>
          <p:cNvSpPr>
            <a:spLocks noGrp="1"/>
          </p:cNvSpPr>
          <p:nvPr>
            <p:ph type="body" sz="quarter" idx="13" hasCustomPrompt="1"/>
          </p:nvPr>
        </p:nvSpPr>
        <p:spPr>
          <a:xfrm>
            <a:off x="208545" y="6084115"/>
            <a:ext cx="2072529" cy="419100"/>
          </a:xfrm>
          <a:prstGeom prst="rect">
            <a:avLst/>
          </a:prstGeom>
        </p:spPr>
        <p:txBody>
          <a:bodyPr/>
          <a:lstStyle>
            <a:lvl1pPr marL="0" indent="0">
              <a:buNone/>
              <a:defRPr sz="1800">
                <a:solidFill>
                  <a:schemeClr val="bg1"/>
                </a:solidFill>
                <a:latin typeface="Arial" panose="020B0604020202020204" pitchFamily="34" charset="0"/>
                <a:cs typeface="Arial" panose="020B0604020202020204" pitchFamily="34" charset="0"/>
              </a:defRPr>
            </a:lvl1pPr>
          </a:lstStyle>
          <a:p>
            <a:pPr lvl="0"/>
            <a:r>
              <a:rPr lang="en-US" sz="1800" dirty="0">
                <a:latin typeface="Arial" panose="020B0604020202020204" pitchFamily="34" charset="0"/>
                <a:cs typeface="Arial" panose="020B0604020202020204" pitchFamily="34" charset="0"/>
              </a:rPr>
              <a:t>Month Year Here</a:t>
            </a:r>
            <a:endParaRPr lang="en-US" dirty="0"/>
          </a:p>
        </p:txBody>
      </p:sp>
    </p:spTree>
    <p:extLst>
      <p:ext uri="{BB962C8B-B14F-4D97-AF65-F5344CB8AC3E}">
        <p14:creationId xmlns:p14="http://schemas.microsoft.com/office/powerpoint/2010/main" val="16357716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25500" y="620792"/>
            <a:ext cx="10515600" cy="1052434"/>
          </a:xfrm>
        </p:spPr>
        <p:txBody>
          <a:bodyPr/>
          <a:lstStyle>
            <a:lvl1pPr>
              <a:defRPr sz="3600" b="0">
                <a:solidFill>
                  <a:srgbClr val="503278"/>
                </a:solidFill>
                <a:latin typeface="+mj-lt"/>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lvl1pPr>
              <a:defRPr sz="2200">
                <a:solidFill>
                  <a:schemeClr val="tx1"/>
                </a:solidFill>
                <a:latin typeface="+mn-lt"/>
                <a:cs typeface="Arial" panose="020B0604020202020204" pitchFamily="34" charset="0"/>
              </a:defRPr>
            </a:lvl1pPr>
            <a:lvl2pPr>
              <a:defRPr sz="2200">
                <a:solidFill>
                  <a:schemeClr val="tx1"/>
                </a:solidFill>
                <a:latin typeface="+mn-lt"/>
                <a:cs typeface="Arial" panose="020B0604020202020204" pitchFamily="34" charset="0"/>
              </a:defRPr>
            </a:lvl2pPr>
            <a:lvl3pPr>
              <a:defRPr sz="2200">
                <a:solidFill>
                  <a:schemeClr val="tx1"/>
                </a:solidFill>
                <a:latin typeface="+mn-lt"/>
                <a:cs typeface="Arial" panose="020B0604020202020204" pitchFamily="34" charset="0"/>
              </a:defRPr>
            </a:lvl3pPr>
            <a:lvl4pPr>
              <a:defRPr sz="2200">
                <a:solidFill>
                  <a:schemeClr val="tx1"/>
                </a:solidFill>
                <a:latin typeface="+mn-lt"/>
                <a:cs typeface="Arial" panose="020B0604020202020204" pitchFamily="34" charset="0"/>
              </a:defRPr>
            </a:lvl4pPr>
            <a:lvl5pPr>
              <a:defRPr sz="2200">
                <a:solidFill>
                  <a:schemeClr val="tx1"/>
                </a:solidFill>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dirty="0"/>
          </a:p>
        </p:txBody>
      </p:sp>
      <p:sp>
        <p:nvSpPr>
          <p:cNvPr id="7" name="Rectangle 6"/>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8" name="Rectangle 7"/>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9" name="Picture 8"/>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3" name="Date Placeholder 3"/>
          <p:cNvSpPr>
            <a:spLocks noGrp="1"/>
          </p:cNvSpPr>
          <p:nvPr>
            <p:ph type="dt" sz="half" idx="10"/>
          </p:nvPr>
        </p:nvSpPr>
        <p:spPr>
          <a:xfrm>
            <a:off x="241300" y="150268"/>
            <a:ext cx="5486400" cy="363624"/>
          </a:xfrm>
          <a:prstGeom prst="rect">
            <a:avLst/>
          </a:prstGeom>
        </p:spPr>
        <p:txBody>
          <a:bodyPr tIns="0" bIns="0" anchor="ctr"/>
          <a:lstStyle>
            <a:lvl1pPr>
              <a:defRPr sz="1600">
                <a:solidFill>
                  <a:schemeClr val="bg1"/>
                </a:solidFill>
                <a:latin typeface="Arial" panose="020B0604020202020204" pitchFamily="34" charset="0"/>
                <a:cs typeface="Arial" panose="020B0604020202020204" pitchFamily="34" charset="0"/>
              </a:defRPr>
            </a:lvl1pPr>
          </a:lstStyle>
          <a:p>
            <a:endParaRPr lang="en-CA" dirty="0"/>
          </a:p>
        </p:txBody>
      </p:sp>
      <p:sp>
        <p:nvSpPr>
          <p:cNvPr id="4" name="TextBox 3"/>
          <p:cNvSpPr txBox="1"/>
          <p:nvPr userDrawn="1"/>
        </p:nvSpPr>
        <p:spPr>
          <a:xfrm>
            <a:off x="10438544" y="150268"/>
            <a:ext cx="1571946" cy="369332"/>
          </a:xfrm>
          <a:prstGeom prst="rect">
            <a:avLst/>
          </a:prstGeom>
          <a:noFill/>
        </p:spPr>
        <p:txBody>
          <a:bodyPr wrap="square" rtlCol="0">
            <a:spAutoFit/>
          </a:bodyPr>
          <a:lstStyle/>
          <a:p>
            <a:pPr algn="r"/>
            <a:fld id="{BCE9ADF6-6342-443D-8A6E-6608A8547094}" type="slidenum">
              <a:rPr lang="en-US" smtClean="0">
                <a:solidFill>
                  <a:schemeClr val="bg1"/>
                </a:solidFill>
              </a:rPr>
              <a:pPr algn="r"/>
              <a:t>‹#›</a:t>
            </a:fld>
            <a:endParaRPr lang="en-US" dirty="0">
              <a:solidFill>
                <a:schemeClr val="bg1"/>
              </a:solidFill>
            </a:endParaRPr>
          </a:p>
        </p:txBody>
      </p:sp>
    </p:spTree>
    <p:extLst>
      <p:ext uri="{BB962C8B-B14F-4D97-AF65-F5344CB8AC3E}">
        <p14:creationId xmlns:p14="http://schemas.microsoft.com/office/powerpoint/2010/main" val="32336091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773192"/>
            <a:ext cx="10515600" cy="1052434"/>
          </a:xfrm>
        </p:spPr>
        <p:txBody>
          <a:bodyPr/>
          <a:lstStyle>
            <a:lvl1pPr>
              <a:defRPr b="0">
                <a:solidFill>
                  <a:srgbClr val="503278"/>
                </a:solidFill>
                <a:latin typeface="Calibri" panose="020F0502020204030204" pitchFamily="34" charset="0"/>
                <a:cs typeface="Calibri" panose="020F0502020204030204" pitchFamily="34" charset="0"/>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lvl1pPr>
              <a:defRPr sz="2200">
                <a:solidFill>
                  <a:schemeClr val="tx1"/>
                </a:solidFill>
                <a:latin typeface="+mn-lt"/>
                <a:cs typeface="Arial" panose="020B0604020202020204" pitchFamily="34" charset="0"/>
              </a:defRPr>
            </a:lvl1pPr>
            <a:lvl2pPr>
              <a:defRPr sz="2200">
                <a:solidFill>
                  <a:schemeClr val="tx1"/>
                </a:solidFill>
                <a:latin typeface="+mn-lt"/>
                <a:cs typeface="Arial" panose="020B0604020202020204" pitchFamily="34" charset="0"/>
              </a:defRPr>
            </a:lvl2pPr>
            <a:lvl3pPr>
              <a:defRPr sz="2200">
                <a:solidFill>
                  <a:schemeClr val="tx1"/>
                </a:solidFill>
                <a:latin typeface="+mn-lt"/>
                <a:cs typeface="Arial" panose="020B0604020202020204" pitchFamily="34" charset="0"/>
              </a:defRPr>
            </a:lvl3pPr>
            <a:lvl4pPr>
              <a:defRPr sz="2200">
                <a:solidFill>
                  <a:schemeClr val="tx1"/>
                </a:solidFill>
                <a:latin typeface="+mn-lt"/>
                <a:cs typeface="Arial" panose="020B0604020202020204" pitchFamily="34" charset="0"/>
              </a:defRPr>
            </a:lvl4pPr>
            <a:lvl5pPr>
              <a:defRPr sz="2200">
                <a:solidFill>
                  <a:schemeClr val="tx1"/>
                </a:solidFill>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dirty="0"/>
          </a:p>
        </p:txBody>
      </p:sp>
      <p:sp>
        <p:nvSpPr>
          <p:cNvPr id="7" name="Rectangle 6"/>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8" name="Rectangle 7"/>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9" name="Picture 8"/>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6" name="Content Placeholder 5"/>
          <p:cNvSpPr>
            <a:spLocks noGrp="1"/>
          </p:cNvSpPr>
          <p:nvPr>
            <p:ph sz="quarter" idx="12" hasCustomPrompt="1"/>
          </p:nvPr>
        </p:nvSpPr>
        <p:spPr>
          <a:xfrm>
            <a:off x="231775" y="155575"/>
            <a:ext cx="3806825" cy="390525"/>
          </a:xfrm>
          <a:prstGeom prst="rect">
            <a:avLst/>
          </a:prstGeom>
        </p:spPr>
        <p:txBody>
          <a:bodyPr/>
          <a:lstStyle>
            <a:lvl1pPr marL="0" indent="0">
              <a:buNone/>
              <a:defRPr sz="1600" baseline="0">
                <a:solidFill>
                  <a:schemeClr val="bg1"/>
                </a:solidFill>
              </a:defRPr>
            </a:lvl1pPr>
          </a:lstStyle>
          <a:p>
            <a:pPr lvl="0"/>
            <a:r>
              <a:rPr lang="en-US" dirty="0"/>
              <a:t>Put Date Here</a:t>
            </a:r>
          </a:p>
        </p:txBody>
      </p:sp>
      <p:sp>
        <p:nvSpPr>
          <p:cNvPr id="11" name="Text Placeholder 10"/>
          <p:cNvSpPr>
            <a:spLocks noGrp="1"/>
          </p:cNvSpPr>
          <p:nvPr>
            <p:ph type="body" sz="quarter" idx="13" hasCustomPrompt="1"/>
          </p:nvPr>
        </p:nvSpPr>
        <p:spPr>
          <a:xfrm>
            <a:off x="9070848" y="155575"/>
            <a:ext cx="3121152" cy="390525"/>
          </a:xfrm>
          <a:prstGeom prst="rect">
            <a:avLst/>
          </a:prstGeom>
        </p:spPr>
        <p:txBody>
          <a:bodyPr/>
          <a:lstStyle>
            <a:lvl1pPr marL="0" indent="0" algn="r">
              <a:buNone/>
              <a:defRPr sz="1600" baseline="0">
                <a:solidFill>
                  <a:schemeClr val="bg1"/>
                </a:solidFill>
                <a:latin typeface="+mn-lt"/>
              </a:defRPr>
            </a:lvl1pPr>
          </a:lstStyle>
          <a:p>
            <a:pPr lvl="0"/>
            <a:r>
              <a:rPr lang="en-US" dirty="0"/>
              <a:t>Insert Slide Number Here</a:t>
            </a:r>
          </a:p>
        </p:txBody>
      </p:sp>
    </p:spTree>
    <p:extLst>
      <p:ext uri="{BB962C8B-B14F-4D97-AF65-F5344CB8AC3E}">
        <p14:creationId xmlns:p14="http://schemas.microsoft.com/office/powerpoint/2010/main" val="25759881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03D8501-49BB-454A-8C5C-A73064914D69}" type="datetime1">
              <a:rPr lang="en-US" smtClean="0"/>
              <a:t>5/28/2018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Rectangle 9"/>
          <p:cNvSpPr/>
          <p:nvPr userDrawn="1"/>
        </p:nvSpPr>
        <p:spPr>
          <a:xfrm>
            <a:off x="0" y="5670940"/>
            <a:ext cx="12192000" cy="1198605"/>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5545570"/>
            <a:ext cx="12192000" cy="125370"/>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8545" y="177110"/>
            <a:ext cx="4370762" cy="746047"/>
          </a:xfrm>
          <a:prstGeom prst="rect">
            <a:avLst/>
          </a:prstGeom>
        </p:spPr>
      </p:pic>
      <p:sp>
        <p:nvSpPr>
          <p:cNvPr id="13" name="Text Placeholder 5"/>
          <p:cNvSpPr>
            <a:spLocks noGrp="1"/>
          </p:cNvSpPr>
          <p:nvPr>
            <p:ph type="body" sz="quarter" idx="14" hasCustomPrompt="1"/>
          </p:nvPr>
        </p:nvSpPr>
        <p:spPr>
          <a:xfrm>
            <a:off x="657225" y="1828800"/>
            <a:ext cx="6415088" cy="561975"/>
          </a:xfrm>
          <a:prstGeom prst="rect">
            <a:avLst/>
          </a:prstGeom>
        </p:spPr>
        <p:txBody>
          <a:bodyPr/>
          <a:lstStyle>
            <a:lvl1pPr marL="0" indent="0">
              <a:buNone/>
              <a:defRPr sz="3200" b="1" baseline="0">
                <a:solidFill>
                  <a:srgbClr val="503278"/>
                </a:solidFill>
                <a:latin typeface="Arial" panose="020B0604020202020204" pitchFamily="34" charset="0"/>
                <a:cs typeface="Arial" panose="020B0604020202020204" pitchFamily="34" charset="0"/>
              </a:defRPr>
            </a:lvl1pPr>
          </a:lstStyle>
          <a:p>
            <a:pPr lvl="0"/>
            <a:r>
              <a:rPr lang="en-US" sz="3200" dirty="0">
                <a:latin typeface="Arial" panose="020B0604020202020204" pitchFamily="34" charset="0"/>
                <a:cs typeface="Arial" panose="020B0604020202020204" pitchFamily="34" charset="0"/>
              </a:rPr>
              <a:t>Insert Title Here</a:t>
            </a:r>
            <a:endParaRPr lang="en-US" dirty="0"/>
          </a:p>
        </p:txBody>
      </p:sp>
      <p:sp>
        <p:nvSpPr>
          <p:cNvPr id="14" name="Text Placeholder 7"/>
          <p:cNvSpPr>
            <a:spLocks noGrp="1"/>
          </p:cNvSpPr>
          <p:nvPr>
            <p:ph type="body" sz="quarter" idx="15" hasCustomPrompt="1"/>
          </p:nvPr>
        </p:nvSpPr>
        <p:spPr>
          <a:xfrm>
            <a:off x="657225" y="2566988"/>
            <a:ext cx="4751388" cy="1498600"/>
          </a:xfrm>
          <a:prstGeom prst="rect">
            <a:avLst/>
          </a:prstGeom>
        </p:spPr>
        <p:txBody>
          <a:bodyPr/>
          <a:lstStyle>
            <a:lvl1pPr marL="0" indent="0">
              <a:buNone/>
              <a:defRPr sz="1800" baseline="0">
                <a:solidFill>
                  <a:srgbClr val="6F5091"/>
                </a:solidFill>
                <a:latin typeface="Arial" panose="020B0604020202020204" pitchFamily="34" charset="0"/>
                <a:cs typeface="Arial" panose="020B0604020202020204" pitchFamily="34" charset="0"/>
              </a:defRPr>
            </a:lvl1pPr>
          </a:lstStyle>
          <a:p>
            <a:pPr lvl="0"/>
            <a:r>
              <a:rPr lang="en-US" sz="1800" dirty="0">
                <a:latin typeface="Arial" panose="020B0604020202020204" pitchFamily="34" charset="0"/>
                <a:cs typeface="Arial" panose="020B0604020202020204" pitchFamily="34" charset="0"/>
              </a:rPr>
              <a:t>Insert subtitle(s) here</a:t>
            </a:r>
            <a:endParaRPr lang="en-US" dirty="0"/>
          </a:p>
        </p:txBody>
      </p:sp>
      <p:sp>
        <p:nvSpPr>
          <p:cNvPr id="15" name="Text Placeholder 5"/>
          <p:cNvSpPr>
            <a:spLocks noGrp="1"/>
          </p:cNvSpPr>
          <p:nvPr>
            <p:ph type="body" sz="quarter" idx="13" hasCustomPrompt="1"/>
          </p:nvPr>
        </p:nvSpPr>
        <p:spPr>
          <a:xfrm>
            <a:off x="208545" y="6084115"/>
            <a:ext cx="2072529" cy="419100"/>
          </a:xfrm>
          <a:prstGeom prst="rect">
            <a:avLst/>
          </a:prstGeom>
        </p:spPr>
        <p:txBody>
          <a:bodyPr/>
          <a:lstStyle>
            <a:lvl1pPr marL="0" indent="0">
              <a:buNone/>
              <a:defRPr sz="1800">
                <a:solidFill>
                  <a:schemeClr val="bg1"/>
                </a:solidFill>
                <a:latin typeface="Arial" panose="020B0604020202020204" pitchFamily="34" charset="0"/>
                <a:cs typeface="Arial" panose="020B0604020202020204" pitchFamily="34" charset="0"/>
              </a:defRPr>
            </a:lvl1pPr>
          </a:lstStyle>
          <a:p>
            <a:pPr lvl="0"/>
            <a:r>
              <a:rPr lang="en-US" sz="1800" dirty="0">
                <a:latin typeface="Arial" panose="020B0604020202020204" pitchFamily="34" charset="0"/>
                <a:cs typeface="Arial" panose="020B0604020202020204" pitchFamily="34" charset="0"/>
              </a:rPr>
              <a:t>Month Year Here</a:t>
            </a:r>
            <a:endParaRPr lang="en-US" dirty="0"/>
          </a:p>
        </p:txBody>
      </p:sp>
    </p:spTree>
    <p:extLst>
      <p:ext uri="{BB962C8B-B14F-4D97-AF65-F5344CB8AC3E}">
        <p14:creationId xmlns:p14="http://schemas.microsoft.com/office/powerpoint/2010/main" val="2821543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777240"/>
            <a:ext cx="10515600" cy="1051560"/>
          </a:xfrm>
        </p:spPr>
        <p:txBody>
          <a:bodyPr anchor="t">
            <a:normAutofit/>
          </a:bodyPr>
          <a:lstStyle>
            <a:lvl1pPr>
              <a:defRPr sz="3200" b="0">
                <a:solidFill>
                  <a:srgbClr val="503278"/>
                </a:solidFill>
                <a:latin typeface="+mj-lt"/>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lvl1pPr>
              <a:defRPr sz="1800">
                <a:solidFill>
                  <a:schemeClr val="tx1"/>
                </a:solidFill>
                <a:latin typeface="+mn-lt"/>
                <a:cs typeface="Arial" panose="020B0604020202020204" pitchFamily="34" charset="0"/>
              </a:defRPr>
            </a:lvl1pPr>
            <a:lvl2pPr>
              <a:defRPr sz="1800">
                <a:solidFill>
                  <a:schemeClr val="tx1"/>
                </a:solidFill>
                <a:latin typeface="+mn-lt"/>
                <a:cs typeface="Arial" panose="020B0604020202020204" pitchFamily="34" charset="0"/>
              </a:defRPr>
            </a:lvl2pPr>
            <a:lvl3pPr>
              <a:defRPr sz="1800">
                <a:solidFill>
                  <a:schemeClr val="tx1"/>
                </a:solidFill>
                <a:latin typeface="+mn-lt"/>
                <a:cs typeface="Arial" panose="020B0604020202020204" pitchFamily="34" charset="0"/>
              </a:defRPr>
            </a:lvl3pPr>
            <a:lvl4pPr>
              <a:defRPr sz="1800">
                <a:solidFill>
                  <a:schemeClr val="tx1"/>
                </a:solidFill>
                <a:latin typeface="+mn-lt"/>
                <a:cs typeface="Arial" panose="020B0604020202020204" pitchFamily="34" charset="0"/>
              </a:defRPr>
            </a:lvl4pPr>
            <a:lvl5pPr>
              <a:defRPr sz="1800">
                <a:solidFill>
                  <a:schemeClr val="tx1"/>
                </a:solidFill>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lvl1pPr>
              <a:defRPr sz="1800">
                <a:solidFill>
                  <a:schemeClr val="tx1"/>
                </a:solidFill>
                <a:latin typeface="Arial" panose="020B0604020202020204" pitchFamily="34" charset="0"/>
                <a:cs typeface="Arial" panose="020B0604020202020204" pitchFamily="34" charset="0"/>
              </a:defRPr>
            </a:lvl1pPr>
            <a:lvl2pPr>
              <a:defRPr sz="1800">
                <a:solidFill>
                  <a:schemeClr val="tx1"/>
                </a:solidFill>
                <a:latin typeface="Arial" panose="020B0604020202020204" pitchFamily="34" charset="0"/>
                <a:cs typeface="Arial" panose="020B0604020202020204" pitchFamily="34" charset="0"/>
              </a:defRPr>
            </a:lvl2pPr>
            <a:lvl3pPr>
              <a:defRPr sz="1800">
                <a:solidFill>
                  <a:schemeClr val="tx1"/>
                </a:solidFill>
                <a:latin typeface="Arial" panose="020B0604020202020204" pitchFamily="34" charset="0"/>
                <a:cs typeface="Arial" panose="020B0604020202020204" pitchFamily="34" charset="0"/>
              </a:defRPr>
            </a:lvl3pPr>
            <a:lvl4pPr>
              <a:defRPr sz="1800">
                <a:solidFill>
                  <a:schemeClr val="tx1"/>
                </a:solidFill>
                <a:latin typeface="Arial" panose="020B0604020202020204" pitchFamily="34" charset="0"/>
                <a:cs typeface="Arial" panose="020B0604020202020204" pitchFamily="34" charset="0"/>
              </a:defRPr>
            </a:lvl4pPr>
            <a:lvl5pPr>
              <a:defRPr sz="18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B800"/>
              </a:solidFill>
            </a:endParaRPr>
          </a:p>
        </p:txBody>
      </p:sp>
      <p:sp>
        <p:nvSpPr>
          <p:cNvPr id="9" name="Rectangle 8"/>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prstClr val="white"/>
              </a:solidFill>
            </a:endParaRPr>
          </a:p>
        </p:txBody>
      </p:sp>
      <p:pic>
        <p:nvPicPr>
          <p:cNvPr id="10" name="Picture 9"/>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1" name="Date Placeholder 14"/>
          <p:cNvSpPr>
            <a:spLocks noGrp="1"/>
          </p:cNvSpPr>
          <p:nvPr>
            <p:ph type="dt" sz="half" idx="10"/>
          </p:nvPr>
        </p:nvSpPr>
        <p:spPr>
          <a:xfrm>
            <a:off x="228600" y="155448"/>
            <a:ext cx="2743200" cy="338328"/>
          </a:xfrm>
        </p:spPr>
        <p:txBody>
          <a:bodyPr/>
          <a:lstStyle>
            <a:lvl1pPr>
              <a:defRPr sz="1600">
                <a:solidFill>
                  <a:schemeClr val="bg1"/>
                </a:solidFill>
              </a:defRPr>
            </a:lvl1pPr>
          </a:lstStyle>
          <a:p>
            <a:r>
              <a:rPr lang="en-US">
                <a:solidFill>
                  <a:prstClr val="white"/>
                </a:solidFill>
              </a:rPr>
              <a:t>August 23, 2016</a:t>
            </a:r>
            <a:endParaRPr lang="en-US" dirty="0">
              <a:solidFill>
                <a:prstClr val="white"/>
              </a:solidFill>
            </a:endParaRPr>
          </a:p>
        </p:txBody>
      </p:sp>
      <p:sp>
        <p:nvSpPr>
          <p:cNvPr id="12" name="Slide Number Placeholder 16"/>
          <p:cNvSpPr>
            <a:spLocks noGrp="1"/>
          </p:cNvSpPr>
          <p:nvPr>
            <p:ph type="sldNum" sz="quarter" idx="12"/>
          </p:nvPr>
        </p:nvSpPr>
        <p:spPr>
          <a:xfrm>
            <a:off x="9070848" y="146304"/>
            <a:ext cx="3118104" cy="338328"/>
          </a:xfrm>
        </p:spPr>
        <p:txBody>
          <a:bodyPr/>
          <a:lstStyle>
            <a:lvl1pPr>
              <a:defRPr sz="1600">
                <a:solidFill>
                  <a:schemeClr val="bg1"/>
                </a:solidFill>
              </a:defRPr>
            </a:lvl1pPr>
          </a:lstStyle>
          <a:p>
            <a:fld id="{CCC229FA-BA79-4B40-91A2-65580036BAE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447919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p:cNvSpPr/>
          <p:nvPr userDrawn="1"/>
        </p:nvSpPr>
        <p:spPr>
          <a:xfrm>
            <a:off x="0" y="136938"/>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600" dirty="0">
                <a:solidFill>
                  <a:schemeClr val="bg1"/>
                </a:solidFill>
              </a:rPr>
              <a:t>June 2018 											</a:t>
            </a:r>
          </a:p>
        </p:txBody>
      </p:sp>
      <p:sp>
        <p:nvSpPr>
          <p:cNvPr id="2" name="Title 1"/>
          <p:cNvSpPr>
            <a:spLocks noGrp="1"/>
          </p:cNvSpPr>
          <p:nvPr>
            <p:ph type="title" hasCustomPrompt="1"/>
          </p:nvPr>
        </p:nvSpPr>
        <p:spPr>
          <a:xfrm>
            <a:off x="838200" y="773192"/>
            <a:ext cx="10515600" cy="1052434"/>
          </a:xfrm>
        </p:spPr>
        <p:txBody>
          <a:bodyPr anchor="t">
            <a:normAutofit/>
          </a:bodyPr>
          <a:lstStyle>
            <a:lvl1pPr>
              <a:defRPr sz="3200" b="0">
                <a:solidFill>
                  <a:srgbClr val="503278"/>
                </a:solidFill>
                <a:latin typeface="+mj-lt"/>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lvl1pPr>
              <a:defRPr sz="1800">
                <a:solidFill>
                  <a:schemeClr val="tx1"/>
                </a:solidFill>
                <a:latin typeface="+mn-lt"/>
                <a:cs typeface="Arial" panose="020B0604020202020204" pitchFamily="34" charset="0"/>
              </a:defRPr>
            </a:lvl1pPr>
            <a:lvl2pPr>
              <a:defRPr sz="1800">
                <a:solidFill>
                  <a:schemeClr val="tx1"/>
                </a:solidFill>
                <a:latin typeface="+mn-lt"/>
                <a:cs typeface="Arial" panose="020B0604020202020204" pitchFamily="34" charset="0"/>
              </a:defRPr>
            </a:lvl2pPr>
            <a:lvl3pPr>
              <a:defRPr sz="1800">
                <a:solidFill>
                  <a:schemeClr val="tx1"/>
                </a:solidFill>
                <a:latin typeface="+mn-lt"/>
                <a:cs typeface="Arial" panose="020B0604020202020204" pitchFamily="34" charset="0"/>
              </a:defRPr>
            </a:lvl3pPr>
            <a:lvl4pPr>
              <a:defRPr sz="1800">
                <a:solidFill>
                  <a:schemeClr val="tx1"/>
                </a:solidFill>
                <a:latin typeface="+mn-lt"/>
                <a:cs typeface="Arial" panose="020B0604020202020204" pitchFamily="34" charset="0"/>
              </a:defRPr>
            </a:lvl4pPr>
            <a:lvl5pPr>
              <a:defRPr sz="1800">
                <a:solidFill>
                  <a:schemeClr val="tx1"/>
                </a:solidFill>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9" name="Picture 8"/>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Tree>
    <p:extLst>
      <p:ext uri="{BB962C8B-B14F-4D97-AF65-F5344CB8AC3E}">
        <p14:creationId xmlns:p14="http://schemas.microsoft.com/office/powerpoint/2010/main" val="21325091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8"/>
            <a:ext cx="10515600" cy="2852737"/>
          </a:xfrm>
        </p:spPr>
        <p:txBody>
          <a:bodyPr anchor="b"/>
          <a:lstStyle>
            <a:lvl1pPr>
              <a:defRPr sz="6000" b="0">
                <a:solidFill>
                  <a:srgbClr val="503278"/>
                </a:solidFill>
                <a:latin typeface="+mj-lt"/>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200">
                <a:solidFill>
                  <a:schemeClr val="bg1">
                    <a:lumMod val="50000"/>
                  </a:schemeClr>
                </a:solidFill>
                <a:latin typeface="+mn-lt"/>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8" name="Rectangle 7"/>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9" name="Rectangle 8"/>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10" name="Picture 9"/>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2" name="TextBox 11"/>
          <p:cNvSpPr txBox="1"/>
          <p:nvPr userDrawn="1"/>
        </p:nvSpPr>
        <p:spPr>
          <a:xfrm>
            <a:off x="10680246" y="166260"/>
            <a:ext cx="1347108" cy="369332"/>
          </a:xfrm>
          <a:prstGeom prst="rect">
            <a:avLst/>
          </a:prstGeom>
          <a:noFill/>
        </p:spPr>
        <p:txBody>
          <a:bodyPr wrap="square" rtlCol="0">
            <a:spAutoFit/>
          </a:bodyPr>
          <a:lstStyle/>
          <a:p>
            <a:pPr algn="r"/>
            <a:fld id="{9E7F45BA-4E8D-477C-AC27-6B3CE2D8882A}" type="slidenum">
              <a:rPr lang="en-US" b="0" smtClean="0">
                <a:solidFill>
                  <a:schemeClr val="bg1"/>
                </a:solidFill>
              </a:rPr>
              <a:t>‹#›</a:t>
            </a:fld>
            <a:endParaRPr lang="en-US" b="0" dirty="0">
              <a:solidFill>
                <a:schemeClr val="bg1"/>
              </a:solidFill>
            </a:endParaRPr>
          </a:p>
        </p:txBody>
      </p:sp>
    </p:spTree>
    <p:extLst>
      <p:ext uri="{BB962C8B-B14F-4D97-AF65-F5344CB8AC3E}">
        <p14:creationId xmlns:p14="http://schemas.microsoft.com/office/powerpoint/2010/main" val="28712048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777240"/>
            <a:ext cx="10515600" cy="1051560"/>
          </a:xfrm>
        </p:spPr>
        <p:txBody>
          <a:bodyPr anchor="t">
            <a:normAutofit/>
          </a:bodyPr>
          <a:lstStyle>
            <a:lvl1pPr>
              <a:defRPr sz="3200" b="0">
                <a:solidFill>
                  <a:srgbClr val="503278"/>
                </a:solidFill>
                <a:latin typeface="+mj-lt"/>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lvl1pPr>
              <a:defRPr sz="1800">
                <a:solidFill>
                  <a:schemeClr val="tx1"/>
                </a:solidFill>
                <a:latin typeface="+mn-lt"/>
                <a:cs typeface="Arial" panose="020B0604020202020204" pitchFamily="34" charset="0"/>
              </a:defRPr>
            </a:lvl1pPr>
            <a:lvl2pPr>
              <a:defRPr sz="1800">
                <a:solidFill>
                  <a:schemeClr val="tx1"/>
                </a:solidFill>
                <a:latin typeface="+mn-lt"/>
                <a:cs typeface="Arial" panose="020B0604020202020204" pitchFamily="34" charset="0"/>
              </a:defRPr>
            </a:lvl2pPr>
            <a:lvl3pPr>
              <a:defRPr sz="1800">
                <a:solidFill>
                  <a:schemeClr val="tx1"/>
                </a:solidFill>
                <a:latin typeface="+mn-lt"/>
                <a:cs typeface="Arial" panose="020B0604020202020204" pitchFamily="34" charset="0"/>
              </a:defRPr>
            </a:lvl3pPr>
            <a:lvl4pPr>
              <a:defRPr sz="1800">
                <a:solidFill>
                  <a:schemeClr val="tx1"/>
                </a:solidFill>
                <a:latin typeface="+mn-lt"/>
                <a:cs typeface="Arial" panose="020B0604020202020204" pitchFamily="34" charset="0"/>
              </a:defRPr>
            </a:lvl4pPr>
            <a:lvl5pPr>
              <a:defRPr sz="1800">
                <a:solidFill>
                  <a:schemeClr val="tx1"/>
                </a:solidFill>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lvl1pPr>
              <a:defRPr sz="1800">
                <a:solidFill>
                  <a:schemeClr val="tx1"/>
                </a:solidFill>
                <a:latin typeface="Arial" panose="020B0604020202020204" pitchFamily="34" charset="0"/>
                <a:cs typeface="Arial" panose="020B0604020202020204" pitchFamily="34" charset="0"/>
              </a:defRPr>
            </a:lvl1pPr>
            <a:lvl2pPr>
              <a:defRPr sz="1800">
                <a:solidFill>
                  <a:schemeClr val="tx1"/>
                </a:solidFill>
                <a:latin typeface="Arial" panose="020B0604020202020204" pitchFamily="34" charset="0"/>
                <a:cs typeface="Arial" panose="020B0604020202020204" pitchFamily="34" charset="0"/>
              </a:defRPr>
            </a:lvl2pPr>
            <a:lvl3pPr>
              <a:defRPr sz="1800">
                <a:solidFill>
                  <a:schemeClr val="tx1"/>
                </a:solidFill>
                <a:latin typeface="Arial" panose="020B0604020202020204" pitchFamily="34" charset="0"/>
                <a:cs typeface="Arial" panose="020B0604020202020204" pitchFamily="34" charset="0"/>
              </a:defRPr>
            </a:lvl3pPr>
            <a:lvl4pPr>
              <a:defRPr sz="1800">
                <a:solidFill>
                  <a:schemeClr val="tx1"/>
                </a:solidFill>
                <a:latin typeface="Arial" panose="020B0604020202020204" pitchFamily="34" charset="0"/>
                <a:cs typeface="Arial" panose="020B0604020202020204" pitchFamily="34" charset="0"/>
              </a:defRPr>
            </a:lvl4pPr>
            <a:lvl5pPr>
              <a:defRPr sz="18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9" name="Rectangle 8"/>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10" name="Picture 9"/>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1" name="Date Placeholder 14"/>
          <p:cNvSpPr>
            <a:spLocks noGrp="1"/>
          </p:cNvSpPr>
          <p:nvPr>
            <p:ph type="dt" sz="half" idx="10"/>
          </p:nvPr>
        </p:nvSpPr>
        <p:spPr>
          <a:xfrm>
            <a:off x="228600" y="155448"/>
            <a:ext cx="2743200" cy="338328"/>
          </a:xfrm>
        </p:spPr>
        <p:txBody>
          <a:bodyPr/>
          <a:lstStyle>
            <a:lvl1pPr>
              <a:defRPr sz="1600">
                <a:solidFill>
                  <a:schemeClr val="bg1"/>
                </a:solidFill>
              </a:defRPr>
            </a:lvl1pPr>
          </a:lstStyle>
          <a:p>
            <a:fld id="{D1388D08-45F8-4941-9951-2B69CAC34FA3}" type="datetime1">
              <a:rPr lang="en-US" smtClean="0"/>
              <a:t>5/28/2018</a:t>
            </a:fld>
            <a:endParaRPr lang="en-US" dirty="0"/>
          </a:p>
        </p:txBody>
      </p:sp>
      <p:sp>
        <p:nvSpPr>
          <p:cNvPr id="12" name="Slide Number Placeholder 16"/>
          <p:cNvSpPr>
            <a:spLocks noGrp="1"/>
          </p:cNvSpPr>
          <p:nvPr>
            <p:ph type="sldNum" sz="quarter" idx="12"/>
          </p:nvPr>
        </p:nvSpPr>
        <p:spPr>
          <a:xfrm>
            <a:off x="9070848" y="146304"/>
            <a:ext cx="3118104" cy="338328"/>
          </a:xfrm>
        </p:spPr>
        <p:txBody>
          <a:bodyPr/>
          <a:lstStyle>
            <a:lvl1pPr>
              <a:defRPr sz="1600">
                <a:solidFill>
                  <a:schemeClr val="bg1"/>
                </a:solidFill>
              </a:defRPr>
            </a:lvl1pPr>
          </a:lstStyle>
          <a:p>
            <a:fld id="{CCC229FA-BA79-4B40-91A2-65580036BAE7}" type="slidenum">
              <a:rPr lang="en-US" smtClean="0"/>
              <a:pPr/>
              <a:t>‹#›</a:t>
            </a:fld>
            <a:endParaRPr lang="en-US" dirty="0"/>
          </a:p>
        </p:txBody>
      </p:sp>
    </p:spTree>
    <p:extLst>
      <p:ext uri="{BB962C8B-B14F-4D97-AF65-F5344CB8AC3E}">
        <p14:creationId xmlns:p14="http://schemas.microsoft.com/office/powerpoint/2010/main" val="343779830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777240"/>
            <a:ext cx="10515600" cy="1051560"/>
          </a:xfrm>
        </p:spPr>
        <p:txBody>
          <a:bodyPr anchor="t">
            <a:normAutofit/>
          </a:bodyPr>
          <a:lstStyle>
            <a:lvl1pPr>
              <a:defRPr sz="3200" b="0">
                <a:solidFill>
                  <a:srgbClr val="503278"/>
                </a:solidFill>
                <a:latin typeface="+mj-lt"/>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200" b="1">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lvl1pPr>
              <a:defRPr sz="2200">
                <a:solidFill>
                  <a:schemeClr val="tx1"/>
                </a:solidFill>
                <a:latin typeface="Arial" panose="020B0604020202020204" pitchFamily="34" charset="0"/>
                <a:cs typeface="Arial" panose="020B0604020202020204" pitchFamily="34" charset="0"/>
              </a:defRPr>
            </a:lvl1pPr>
            <a:lvl2pPr>
              <a:defRPr sz="2200">
                <a:solidFill>
                  <a:schemeClr val="tx1"/>
                </a:solidFill>
                <a:latin typeface="Arial" panose="020B0604020202020204" pitchFamily="34" charset="0"/>
                <a:cs typeface="Arial" panose="020B0604020202020204" pitchFamily="34" charset="0"/>
              </a:defRPr>
            </a:lvl2pPr>
            <a:lvl3pPr>
              <a:defRPr sz="2200">
                <a:solidFill>
                  <a:schemeClr val="tx1"/>
                </a:solidFill>
                <a:latin typeface="Arial" panose="020B0604020202020204" pitchFamily="34" charset="0"/>
                <a:cs typeface="Arial" panose="020B0604020202020204" pitchFamily="34" charset="0"/>
              </a:defRPr>
            </a:lvl3pPr>
            <a:lvl4pPr>
              <a:defRPr sz="2200">
                <a:solidFill>
                  <a:schemeClr val="tx1"/>
                </a:solidFill>
                <a:latin typeface="Arial" panose="020B0604020202020204" pitchFamily="34" charset="0"/>
                <a:cs typeface="Arial" panose="020B0604020202020204" pitchFamily="34" charset="0"/>
              </a:defRPr>
            </a:lvl4pPr>
            <a:lvl5pPr>
              <a:defRPr sz="22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200" b="1">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lvl1pPr>
              <a:defRPr sz="2200">
                <a:solidFill>
                  <a:schemeClr val="tx1"/>
                </a:solidFill>
                <a:latin typeface="Arial" panose="020B0604020202020204" pitchFamily="34" charset="0"/>
                <a:cs typeface="Arial" panose="020B0604020202020204" pitchFamily="34" charset="0"/>
              </a:defRPr>
            </a:lvl1pPr>
            <a:lvl2pPr>
              <a:defRPr sz="2200">
                <a:solidFill>
                  <a:schemeClr val="tx1"/>
                </a:solidFill>
                <a:latin typeface="Arial" panose="020B0604020202020204" pitchFamily="34" charset="0"/>
                <a:cs typeface="Arial" panose="020B0604020202020204" pitchFamily="34" charset="0"/>
              </a:defRPr>
            </a:lvl2pPr>
            <a:lvl3pPr>
              <a:defRPr sz="2200">
                <a:solidFill>
                  <a:schemeClr val="tx1"/>
                </a:solidFill>
                <a:latin typeface="Arial" panose="020B0604020202020204" pitchFamily="34" charset="0"/>
                <a:cs typeface="Arial" panose="020B0604020202020204" pitchFamily="34" charset="0"/>
              </a:defRPr>
            </a:lvl3pPr>
            <a:lvl4pPr>
              <a:defRPr sz="2200">
                <a:solidFill>
                  <a:schemeClr val="tx1"/>
                </a:solidFill>
                <a:latin typeface="Arial" panose="020B0604020202020204" pitchFamily="34" charset="0"/>
                <a:cs typeface="Arial" panose="020B0604020202020204" pitchFamily="34" charset="0"/>
              </a:defRPr>
            </a:lvl4pPr>
            <a:lvl5pPr>
              <a:defRPr sz="22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11" name="Rectangle 10"/>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12" name="Picture 11"/>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3" name="Date Placeholder 14"/>
          <p:cNvSpPr>
            <a:spLocks noGrp="1"/>
          </p:cNvSpPr>
          <p:nvPr>
            <p:ph type="dt" sz="half" idx="10"/>
          </p:nvPr>
        </p:nvSpPr>
        <p:spPr>
          <a:xfrm>
            <a:off x="228600" y="155448"/>
            <a:ext cx="2743200" cy="338328"/>
          </a:xfrm>
        </p:spPr>
        <p:txBody>
          <a:bodyPr/>
          <a:lstStyle>
            <a:lvl1pPr>
              <a:defRPr sz="1600">
                <a:solidFill>
                  <a:schemeClr val="bg1"/>
                </a:solidFill>
              </a:defRPr>
            </a:lvl1pPr>
          </a:lstStyle>
          <a:p>
            <a:fld id="{87EB4FAA-14D2-4CE9-B1B0-D0EF404BDD4A}" type="datetime1">
              <a:rPr lang="en-US" smtClean="0"/>
              <a:t>5/28/2018</a:t>
            </a:fld>
            <a:endParaRPr lang="en-US" dirty="0"/>
          </a:p>
        </p:txBody>
      </p:sp>
      <p:sp>
        <p:nvSpPr>
          <p:cNvPr id="14" name="Slide Number Placeholder 16"/>
          <p:cNvSpPr>
            <a:spLocks noGrp="1"/>
          </p:cNvSpPr>
          <p:nvPr>
            <p:ph type="sldNum" sz="quarter" idx="12"/>
          </p:nvPr>
        </p:nvSpPr>
        <p:spPr>
          <a:xfrm>
            <a:off x="9070848" y="146304"/>
            <a:ext cx="3118104" cy="338328"/>
          </a:xfrm>
        </p:spPr>
        <p:txBody>
          <a:bodyPr/>
          <a:lstStyle>
            <a:lvl1pPr>
              <a:defRPr sz="1600">
                <a:solidFill>
                  <a:schemeClr val="bg1"/>
                </a:solidFill>
              </a:defRPr>
            </a:lvl1pPr>
          </a:lstStyle>
          <a:p>
            <a:fld id="{CCC229FA-BA79-4B40-91A2-65580036BAE7}" type="slidenum">
              <a:rPr lang="en-US" smtClean="0"/>
              <a:pPr/>
              <a:t>‹#›</a:t>
            </a:fld>
            <a:endParaRPr lang="en-US" dirty="0"/>
          </a:p>
        </p:txBody>
      </p:sp>
    </p:spTree>
    <p:extLst>
      <p:ext uri="{BB962C8B-B14F-4D97-AF65-F5344CB8AC3E}">
        <p14:creationId xmlns:p14="http://schemas.microsoft.com/office/powerpoint/2010/main" val="36968145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7" name="Rectangle 6"/>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8" name="Picture 7"/>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9" name="Title 1"/>
          <p:cNvSpPr>
            <a:spLocks noGrp="1"/>
          </p:cNvSpPr>
          <p:nvPr>
            <p:ph type="title" hasCustomPrompt="1"/>
          </p:nvPr>
        </p:nvSpPr>
        <p:spPr>
          <a:xfrm>
            <a:off x="838200" y="773192"/>
            <a:ext cx="10515600" cy="1052434"/>
          </a:xfrm>
        </p:spPr>
        <p:txBody>
          <a:bodyPr anchor="t">
            <a:normAutofit/>
          </a:bodyPr>
          <a:lstStyle>
            <a:lvl1pPr>
              <a:defRPr sz="3200" b="0">
                <a:solidFill>
                  <a:srgbClr val="503278"/>
                </a:solidFill>
                <a:latin typeface="+mj-lt"/>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10" name="Date Placeholder 14"/>
          <p:cNvSpPr>
            <a:spLocks noGrp="1"/>
          </p:cNvSpPr>
          <p:nvPr>
            <p:ph type="dt" sz="half" idx="10"/>
          </p:nvPr>
        </p:nvSpPr>
        <p:spPr>
          <a:xfrm>
            <a:off x="228600" y="155448"/>
            <a:ext cx="2743200" cy="338328"/>
          </a:xfrm>
        </p:spPr>
        <p:txBody>
          <a:bodyPr/>
          <a:lstStyle>
            <a:lvl1pPr>
              <a:defRPr sz="1600">
                <a:solidFill>
                  <a:schemeClr val="bg1"/>
                </a:solidFill>
              </a:defRPr>
            </a:lvl1pPr>
          </a:lstStyle>
          <a:p>
            <a:fld id="{E13723A6-195A-412F-9ED9-7EE088F5EAF1}" type="datetime1">
              <a:rPr lang="en-US" smtClean="0"/>
              <a:t>5/28/2018</a:t>
            </a:fld>
            <a:endParaRPr lang="en-US" dirty="0"/>
          </a:p>
        </p:txBody>
      </p:sp>
      <p:sp>
        <p:nvSpPr>
          <p:cNvPr id="13" name="Slide Number Placeholder 16"/>
          <p:cNvSpPr>
            <a:spLocks noGrp="1"/>
          </p:cNvSpPr>
          <p:nvPr>
            <p:ph type="sldNum" sz="quarter" idx="12"/>
          </p:nvPr>
        </p:nvSpPr>
        <p:spPr>
          <a:xfrm>
            <a:off x="9070848" y="146304"/>
            <a:ext cx="3118104" cy="338328"/>
          </a:xfrm>
        </p:spPr>
        <p:txBody>
          <a:bodyPr/>
          <a:lstStyle>
            <a:lvl1pPr>
              <a:defRPr sz="1600">
                <a:solidFill>
                  <a:schemeClr val="bg1"/>
                </a:solidFill>
              </a:defRPr>
            </a:lvl1pPr>
          </a:lstStyle>
          <a:p>
            <a:fld id="{CCC229FA-BA79-4B40-91A2-65580036BAE7}" type="slidenum">
              <a:rPr lang="en-US" smtClean="0"/>
              <a:pPr/>
              <a:t>‹#›</a:t>
            </a:fld>
            <a:endParaRPr lang="en-US" dirty="0"/>
          </a:p>
        </p:txBody>
      </p:sp>
    </p:spTree>
    <p:extLst>
      <p:ext uri="{BB962C8B-B14F-4D97-AF65-F5344CB8AC3E}">
        <p14:creationId xmlns:p14="http://schemas.microsoft.com/office/powerpoint/2010/main" val="18932552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6" name="Rectangle 5"/>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7" name="Picture 6"/>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8" name="Date Placeholder 14"/>
          <p:cNvSpPr>
            <a:spLocks noGrp="1"/>
          </p:cNvSpPr>
          <p:nvPr>
            <p:ph type="dt" sz="half" idx="10"/>
          </p:nvPr>
        </p:nvSpPr>
        <p:spPr>
          <a:xfrm>
            <a:off x="228600" y="155448"/>
            <a:ext cx="2743200" cy="338328"/>
          </a:xfrm>
        </p:spPr>
        <p:txBody>
          <a:bodyPr/>
          <a:lstStyle>
            <a:lvl1pPr>
              <a:defRPr sz="1600">
                <a:solidFill>
                  <a:schemeClr val="bg1"/>
                </a:solidFill>
              </a:defRPr>
            </a:lvl1pPr>
          </a:lstStyle>
          <a:p>
            <a:fld id="{CB712F44-DF2C-40EC-A99D-E26E345F3C56}" type="datetime1">
              <a:rPr lang="en-US" smtClean="0"/>
              <a:t>5/28/2018</a:t>
            </a:fld>
            <a:endParaRPr lang="en-US" dirty="0"/>
          </a:p>
        </p:txBody>
      </p:sp>
      <p:sp>
        <p:nvSpPr>
          <p:cNvPr id="9" name="Slide Number Placeholder 16"/>
          <p:cNvSpPr>
            <a:spLocks noGrp="1"/>
          </p:cNvSpPr>
          <p:nvPr>
            <p:ph type="sldNum" sz="quarter" idx="12"/>
          </p:nvPr>
        </p:nvSpPr>
        <p:spPr>
          <a:xfrm>
            <a:off x="9070848" y="146304"/>
            <a:ext cx="3118104" cy="338328"/>
          </a:xfrm>
        </p:spPr>
        <p:txBody>
          <a:bodyPr/>
          <a:lstStyle>
            <a:lvl1pPr>
              <a:defRPr sz="1600">
                <a:solidFill>
                  <a:schemeClr val="bg1"/>
                </a:solidFill>
              </a:defRPr>
            </a:lvl1pPr>
          </a:lstStyle>
          <a:p>
            <a:fld id="{CCC229FA-BA79-4B40-91A2-65580036BAE7}" type="slidenum">
              <a:rPr lang="en-US" smtClean="0"/>
              <a:pPr/>
              <a:t>‹#›</a:t>
            </a:fld>
            <a:endParaRPr lang="en-US" dirty="0"/>
          </a:p>
        </p:txBody>
      </p:sp>
    </p:spTree>
    <p:extLst>
      <p:ext uri="{BB962C8B-B14F-4D97-AF65-F5344CB8AC3E}">
        <p14:creationId xmlns:p14="http://schemas.microsoft.com/office/powerpoint/2010/main" val="212970486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816864"/>
            <a:ext cx="3932237" cy="1240535"/>
          </a:xfrm>
        </p:spPr>
        <p:txBody>
          <a:bodyPr anchor="b"/>
          <a:lstStyle>
            <a:lvl1pPr>
              <a:defRPr sz="3200">
                <a:solidFill>
                  <a:srgbClr val="503278"/>
                </a:solidFill>
                <a:latin typeface="+mj-lt"/>
                <a:cs typeface="Arial" panose="020B0604020202020204" pitchFamily="34" charset="0"/>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3" name="Content Placeholder 2"/>
          <p:cNvSpPr>
            <a:spLocks noGrp="1"/>
          </p:cNvSpPr>
          <p:nvPr>
            <p:ph idx="1"/>
          </p:nvPr>
        </p:nvSpPr>
        <p:spPr>
          <a:xfrm>
            <a:off x="5183188" y="816865"/>
            <a:ext cx="6172200" cy="5044186"/>
          </a:xfrm>
          <a:prstGeom prst="rect">
            <a:avLst/>
          </a:prstGeom>
        </p:spPr>
        <p:txBody>
          <a:bodyPr/>
          <a:lstStyle>
            <a:lvl1pPr>
              <a:defRPr sz="2200">
                <a:solidFill>
                  <a:schemeClr val="tx1"/>
                </a:solidFill>
                <a:latin typeface="+mn-lt"/>
                <a:cs typeface="Arial" panose="020B0604020202020204" pitchFamily="34" charset="0"/>
              </a:defRPr>
            </a:lvl1pPr>
            <a:lvl2pPr>
              <a:defRPr sz="2200">
                <a:solidFill>
                  <a:schemeClr val="tx1"/>
                </a:solidFill>
                <a:latin typeface="+mn-lt"/>
                <a:cs typeface="Arial" panose="020B0604020202020204" pitchFamily="34" charset="0"/>
              </a:defRPr>
            </a:lvl2pPr>
            <a:lvl3pPr>
              <a:defRPr sz="2200">
                <a:solidFill>
                  <a:schemeClr val="tx1"/>
                </a:solidFill>
                <a:latin typeface="+mn-lt"/>
                <a:cs typeface="Arial" panose="020B0604020202020204" pitchFamily="34" charset="0"/>
              </a:defRPr>
            </a:lvl3pPr>
            <a:lvl4pPr>
              <a:defRPr sz="2200">
                <a:solidFill>
                  <a:schemeClr val="tx1"/>
                </a:solidFill>
                <a:latin typeface="+mn-lt"/>
                <a:cs typeface="Arial" panose="020B0604020202020204" pitchFamily="34" charset="0"/>
              </a:defRPr>
            </a:lvl4pPr>
            <a:lvl5pPr>
              <a:defRPr sz="2200">
                <a:solidFill>
                  <a:schemeClr val="tx1"/>
                </a:solidFill>
                <a:latin typeface="+mn-lt"/>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Rectangle 7"/>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9" name="Rectangle 8"/>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10" name="Picture 9"/>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1" name="Date Placeholder 14"/>
          <p:cNvSpPr>
            <a:spLocks noGrp="1"/>
          </p:cNvSpPr>
          <p:nvPr>
            <p:ph type="dt" sz="half" idx="10"/>
          </p:nvPr>
        </p:nvSpPr>
        <p:spPr>
          <a:xfrm>
            <a:off x="228600" y="155448"/>
            <a:ext cx="2743200" cy="338328"/>
          </a:xfrm>
        </p:spPr>
        <p:txBody>
          <a:bodyPr/>
          <a:lstStyle>
            <a:lvl1pPr>
              <a:defRPr sz="1600">
                <a:solidFill>
                  <a:schemeClr val="bg1"/>
                </a:solidFill>
              </a:defRPr>
            </a:lvl1pPr>
          </a:lstStyle>
          <a:p>
            <a:fld id="{01E719C6-03F5-4C46-9023-0495F03A14AA}" type="datetime1">
              <a:rPr lang="en-US" smtClean="0"/>
              <a:t>5/28/2018</a:t>
            </a:fld>
            <a:endParaRPr lang="en-US" dirty="0"/>
          </a:p>
        </p:txBody>
      </p:sp>
      <p:sp>
        <p:nvSpPr>
          <p:cNvPr id="12" name="Slide Number Placeholder 16"/>
          <p:cNvSpPr>
            <a:spLocks noGrp="1"/>
          </p:cNvSpPr>
          <p:nvPr>
            <p:ph type="sldNum" sz="quarter" idx="12"/>
          </p:nvPr>
        </p:nvSpPr>
        <p:spPr>
          <a:xfrm>
            <a:off x="9070848" y="146304"/>
            <a:ext cx="3118104" cy="338328"/>
          </a:xfrm>
        </p:spPr>
        <p:txBody>
          <a:bodyPr/>
          <a:lstStyle>
            <a:lvl1pPr>
              <a:defRPr sz="1600">
                <a:solidFill>
                  <a:schemeClr val="bg1"/>
                </a:solidFill>
              </a:defRPr>
            </a:lvl1pPr>
          </a:lstStyle>
          <a:p>
            <a:fld id="{CCC229FA-BA79-4B40-91A2-65580036BAE7}" type="slidenum">
              <a:rPr lang="en-US" smtClean="0"/>
              <a:pPr/>
              <a:t>‹#›</a:t>
            </a:fld>
            <a:endParaRPr lang="en-US" dirty="0"/>
          </a:p>
        </p:txBody>
      </p:sp>
    </p:spTree>
    <p:extLst>
      <p:ext uri="{BB962C8B-B14F-4D97-AF65-F5344CB8AC3E}">
        <p14:creationId xmlns:p14="http://schemas.microsoft.com/office/powerpoint/2010/main" val="134404395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701836"/>
            <a:ext cx="3932237" cy="1355563"/>
          </a:xfrm>
        </p:spPr>
        <p:txBody>
          <a:bodyPr anchor="b">
            <a:normAutofit/>
          </a:bodyPr>
          <a:lstStyle>
            <a:lvl1pPr>
              <a:defRPr sz="3200">
                <a:solidFill>
                  <a:srgbClr val="503278"/>
                </a:solidFill>
                <a:latin typeface="+mj-lt"/>
                <a:cs typeface="Arial" panose="020B0604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701837"/>
            <a:ext cx="6172200" cy="515921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2200">
                <a:solidFill>
                  <a:schemeClr val="tx1"/>
                </a:solidFill>
                <a:latin typeface="+mn-lt"/>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Rectangle 7"/>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9" name="Rectangle 8"/>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10" name="Picture 9"/>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1" name="Date Placeholder 14"/>
          <p:cNvSpPr>
            <a:spLocks noGrp="1"/>
          </p:cNvSpPr>
          <p:nvPr>
            <p:ph type="dt" sz="half" idx="10"/>
          </p:nvPr>
        </p:nvSpPr>
        <p:spPr>
          <a:xfrm>
            <a:off x="228600" y="155448"/>
            <a:ext cx="2743200" cy="338328"/>
          </a:xfrm>
        </p:spPr>
        <p:txBody>
          <a:bodyPr/>
          <a:lstStyle>
            <a:lvl1pPr>
              <a:defRPr sz="1600">
                <a:solidFill>
                  <a:schemeClr val="bg1"/>
                </a:solidFill>
              </a:defRPr>
            </a:lvl1pPr>
          </a:lstStyle>
          <a:p>
            <a:fld id="{A390A91F-6FE0-4C37-9264-25E5FB23A4EF}" type="datetime1">
              <a:rPr lang="en-US" smtClean="0"/>
              <a:t>5/28/2018</a:t>
            </a:fld>
            <a:endParaRPr lang="en-US" dirty="0"/>
          </a:p>
        </p:txBody>
      </p:sp>
      <p:sp>
        <p:nvSpPr>
          <p:cNvPr id="12" name="Slide Number Placeholder 16"/>
          <p:cNvSpPr>
            <a:spLocks noGrp="1"/>
          </p:cNvSpPr>
          <p:nvPr>
            <p:ph type="sldNum" sz="quarter" idx="12"/>
          </p:nvPr>
        </p:nvSpPr>
        <p:spPr>
          <a:xfrm>
            <a:off x="9070848" y="146304"/>
            <a:ext cx="3118104" cy="338328"/>
          </a:xfrm>
        </p:spPr>
        <p:txBody>
          <a:bodyPr/>
          <a:lstStyle>
            <a:lvl1pPr>
              <a:defRPr sz="1600">
                <a:solidFill>
                  <a:schemeClr val="bg1"/>
                </a:solidFill>
              </a:defRPr>
            </a:lvl1pPr>
          </a:lstStyle>
          <a:p>
            <a:fld id="{CCC229FA-BA79-4B40-91A2-65580036BAE7}" type="slidenum">
              <a:rPr lang="en-US" smtClean="0"/>
              <a:pPr/>
              <a:t>‹#›</a:t>
            </a:fld>
            <a:endParaRPr lang="en-US" dirty="0"/>
          </a:p>
        </p:txBody>
      </p:sp>
    </p:spTree>
    <p:extLst>
      <p:ext uri="{BB962C8B-B14F-4D97-AF65-F5344CB8AC3E}">
        <p14:creationId xmlns:p14="http://schemas.microsoft.com/office/powerpoint/2010/main" val="1697269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LastSlide">
    <p:spTree>
      <p:nvGrpSpPr>
        <p:cNvPr id="1" name=""/>
        <p:cNvGrpSpPr/>
        <p:nvPr/>
      </p:nvGrpSpPr>
      <p:grpSpPr>
        <a:xfrm>
          <a:off x="0" y="0"/>
          <a:ext cx="0" cy="0"/>
          <a:chOff x="0" y="0"/>
          <a:chExt cx="0" cy="0"/>
        </a:xfrm>
      </p:grpSpPr>
      <p:sp>
        <p:nvSpPr>
          <p:cNvPr id="6" name="Rectangle 5"/>
          <p:cNvSpPr/>
          <p:nvPr userDrawn="1"/>
        </p:nvSpPr>
        <p:spPr>
          <a:xfrm>
            <a:off x="0" y="5670940"/>
            <a:ext cx="12192000" cy="1198605"/>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0" y="5545570"/>
            <a:ext cx="12192000" cy="125370"/>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81946" y="6338276"/>
            <a:ext cx="1729442" cy="440281"/>
          </a:xfrm>
          <a:prstGeom prst="rect">
            <a:avLst/>
          </a:prstGeom>
        </p:spPr>
      </p:pic>
      <p:sp>
        <p:nvSpPr>
          <p:cNvPr id="12" name="Text Placeholder 11"/>
          <p:cNvSpPr>
            <a:spLocks noGrp="1"/>
          </p:cNvSpPr>
          <p:nvPr>
            <p:ph type="body" sz="quarter" idx="10" hasCustomPrompt="1"/>
          </p:nvPr>
        </p:nvSpPr>
        <p:spPr>
          <a:xfrm>
            <a:off x="611911" y="982076"/>
            <a:ext cx="7045325" cy="511175"/>
          </a:xfrm>
          <a:prstGeom prst="rect">
            <a:avLst/>
          </a:prstGeom>
        </p:spPr>
        <p:txBody>
          <a:bodyPr/>
          <a:lstStyle>
            <a:lvl1pPr marL="0" indent="0">
              <a:buNone/>
              <a:defRPr sz="3200" b="1" baseline="0"/>
            </a:lvl1pPr>
          </a:lstStyle>
          <a:p>
            <a:pPr lvl="0"/>
            <a:r>
              <a:rPr lang="en-US" dirty="0"/>
              <a:t>Contact Person Information Here</a:t>
            </a:r>
          </a:p>
        </p:txBody>
      </p:sp>
      <p:sp>
        <p:nvSpPr>
          <p:cNvPr id="3" name="Text Placeholder 2"/>
          <p:cNvSpPr>
            <a:spLocks noGrp="1"/>
          </p:cNvSpPr>
          <p:nvPr>
            <p:ph type="body" sz="quarter" idx="11" hasCustomPrompt="1"/>
          </p:nvPr>
        </p:nvSpPr>
        <p:spPr>
          <a:xfrm>
            <a:off x="611911" y="1905000"/>
            <a:ext cx="2887193" cy="473609"/>
          </a:xfrm>
          <a:prstGeom prst="rect">
            <a:avLst/>
          </a:prstGeom>
        </p:spPr>
        <p:txBody>
          <a:bodyPr/>
          <a:lstStyle>
            <a:lvl1pPr marL="0" indent="0">
              <a:buNone/>
              <a:defRPr sz="2400" b="1" i="1" baseline="0">
                <a:solidFill>
                  <a:schemeClr val="tx1"/>
                </a:solidFill>
              </a:defRPr>
            </a:lvl1pPr>
          </a:lstStyle>
          <a:p>
            <a:pPr lvl="0"/>
            <a:r>
              <a:rPr lang="en-US" dirty="0"/>
              <a:t>Contact Us:</a:t>
            </a:r>
          </a:p>
        </p:txBody>
      </p:sp>
      <p:sp>
        <p:nvSpPr>
          <p:cNvPr id="5" name="Text Placeholder 4"/>
          <p:cNvSpPr>
            <a:spLocks noGrp="1"/>
          </p:cNvSpPr>
          <p:nvPr>
            <p:ph type="body" sz="quarter" idx="12" hasCustomPrompt="1"/>
          </p:nvPr>
        </p:nvSpPr>
        <p:spPr>
          <a:xfrm>
            <a:off x="611911" y="2406183"/>
            <a:ext cx="3132137" cy="768350"/>
          </a:xfrm>
          <a:prstGeom prst="rect">
            <a:avLst/>
          </a:prstGeom>
        </p:spPr>
        <p:txBody>
          <a:bodyPr/>
          <a:lstStyle>
            <a:lvl1pPr marL="0" indent="0">
              <a:buNone/>
              <a:defRPr sz="2400" baseline="0">
                <a:solidFill>
                  <a:srgbClr val="503278"/>
                </a:solidFill>
              </a:defRPr>
            </a:lvl1pPr>
          </a:lstStyle>
          <a:p>
            <a:pPr lvl="0"/>
            <a:r>
              <a:rPr lang="en-US" dirty="0"/>
              <a:t>Email Address(</a:t>
            </a:r>
            <a:r>
              <a:rPr lang="en-US" dirty="0" err="1"/>
              <a:t>es</a:t>
            </a:r>
            <a:r>
              <a:rPr lang="en-US" dirty="0"/>
              <a:t>)</a:t>
            </a:r>
          </a:p>
        </p:txBody>
      </p:sp>
    </p:spTree>
    <p:extLst>
      <p:ext uri="{BB962C8B-B14F-4D97-AF65-F5344CB8AC3E}">
        <p14:creationId xmlns:p14="http://schemas.microsoft.com/office/powerpoint/2010/main" val="22107990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solidFill>
                  <a:srgbClr val="503278"/>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lvl1pPr>
              <a:defRPr sz="22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solidFill>
                <a:prstClr val="white"/>
              </a:solidFill>
            </a:endParaRPr>
          </a:p>
        </p:txBody>
      </p:sp>
      <p:pic>
        <p:nvPicPr>
          <p:cNvPr id="7" name="Picture 6"/>
          <p:cNvPicPr/>
          <p:nvPr/>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8" name="Rectangle 7"/>
          <p:cNvSpPr/>
          <p:nvPr/>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latin typeface="Arial" panose="020B0604020202020204" pitchFamily="34" charset="0"/>
              <a:cs typeface="Arial" panose="020B0604020202020204" pitchFamily="34" charset="0"/>
            </a:endParaRPr>
          </a:p>
        </p:txBody>
      </p:sp>
      <p:sp>
        <p:nvSpPr>
          <p:cNvPr id="9" name="Rectangle 8"/>
          <p:cNvSpPr/>
          <p:nvPr/>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a:xfrm>
            <a:off x="147480" y="164575"/>
            <a:ext cx="2743200"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40D995DB-53C8-49F8-A87C-A027155E5184}" type="datetime1">
              <a:rPr lang="en-US" smtClean="0">
                <a:solidFill>
                  <a:prstClr val="white"/>
                </a:solidFill>
              </a:rPr>
              <a:pPr/>
              <a:t>5/28/2018</a:t>
            </a:fld>
            <a:endParaRPr lang="en-US" dirty="0">
              <a:solidFill>
                <a:prstClr val="white"/>
              </a:solidFill>
            </a:endParaRPr>
          </a:p>
        </p:txBody>
      </p:sp>
      <p:sp>
        <p:nvSpPr>
          <p:cNvPr id="10" name="TextBox 9"/>
          <p:cNvSpPr txBox="1"/>
          <p:nvPr userDrawn="1"/>
        </p:nvSpPr>
        <p:spPr>
          <a:xfrm>
            <a:off x="10438544" y="150268"/>
            <a:ext cx="1571946" cy="369332"/>
          </a:xfrm>
          <a:prstGeom prst="rect">
            <a:avLst/>
          </a:prstGeom>
          <a:noFill/>
        </p:spPr>
        <p:txBody>
          <a:bodyPr wrap="square" rtlCol="0">
            <a:spAutoFit/>
          </a:bodyPr>
          <a:lstStyle/>
          <a:p>
            <a:pPr algn="r"/>
            <a:fld id="{BCE9ADF6-6342-443D-8A6E-6608A8547094}" type="slidenum">
              <a:rPr lang="en-US" smtClean="0">
                <a:solidFill>
                  <a:schemeClr val="bg1"/>
                </a:solidFill>
              </a:rPr>
              <a:pPr algn="r"/>
              <a:t>‹#›</a:t>
            </a:fld>
            <a:endParaRPr lang="en-US" dirty="0">
              <a:solidFill>
                <a:schemeClr val="bg1"/>
              </a:solidFill>
            </a:endParaRPr>
          </a:p>
        </p:txBody>
      </p:sp>
    </p:spTree>
    <p:extLst>
      <p:ext uri="{BB962C8B-B14F-4D97-AF65-F5344CB8AC3E}">
        <p14:creationId xmlns:p14="http://schemas.microsoft.com/office/powerpoint/2010/main" val="1808796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777240"/>
            <a:ext cx="10515600" cy="1051560"/>
          </a:xfrm>
        </p:spPr>
        <p:txBody>
          <a:bodyPr anchor="t">
            <a:normAutofit/>
          </a:bodyPr>
          <a:lstStyle>
            <a:lvl1pPr>
              <a:defRPr sz="3200" b="0">
                <a:solidFill>
                  <a:srgbClr val="503278"/>
                </a:solidFill>
                <a:latin typeface="+mj-lt"/>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200" b="1">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lvl1pPr>
              <a:defRPr sz="2200">
                <a:solidFill>
                  <a:schemeClr val="tx1"/>
                </a:solidFill>
                <a:latin typeface="Arial" panose="020B0604020202020204" pitchFamily="34" charset="0"/>
                <a:cs typeface="Arial" panose="020B0604020202020204" pitchFamily="34" charset="0"/>
              </a:defRPr>
            </a:lvl1pPr>
            <a:lvl2pPr>
              <a:defRPr sz="2200">
                <a:solidFill>
                  <a:schemeClr val="tx1"/>
                </a:solidFill>
                <a:latin typeface="Arial" panose="020B0604020202020204" pitchFamily="34" charset="0"/>
                <a:cs typeface="Arial" panose="020B0604020202020204" pitchFamily="34" charset="0"/>
              </a:defRPr>
            </a:lvl2pPr>
            <a:lvl3pPr>
              <a:defRPr sz="2200">
                <a:solidFill>
                  <a:schemeClr val="tx1"/>
                </a:solidFill>
                <a:latin typeface="Arial" panose="020B0604020202020204" pitchFamily="34" charset="0"/>
                <a:cs typeface="Arial" panose="020B0604020202020204" pitchFamily="34" charset="0"/>
              </a:defRPr>
            </a:lvl3pPr>
            <a:lvl4pPr>
              <a:defRPr sz="2200">
                <a:solidFill>
                  <a:schemeClr val="tx1"/>
                </a:solidFill>
                <a:latin typeface="Arial" panose="020B0604020202020204" pitchFamily="34" charset="0"/>
                <a:cs typeface="Arial" panose="020B0604020202020204" pitchFamily="34" charset="0"/>
              </a:defRPr>
            </a:lvl4pPr>
            <a:lvl5pPr>
              <a:defRPr sz="22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200" b="1">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lvl1pPr>
              <a:defRPr sz="2200">
                <a:solidFill>
                  <a:schemeClr val="tx1"/>
                </a:solidFill>
                <a:latin typeface="Arial" panose="020B0604020202020204" pitchFamily="34" charset="0"/>
                <a:cs typeface="Arial" panose="020B0604020202020204" pitchFamily="34" charset="0"/>
              </a:defRPr>
            </a:lvl1pPr>
            <a:lvl2pPr>
              <a:defRPr sz="2200">
                <a:solidFill>
                  <a:schemeClr val="tx1"/>
                </a:solidFill>
                <a:latin typeface="Arial" panose="020B0604020202020204" pitchFamily="34" charset="0"/>
                <a:cs typeface="Arial" panose="020B0604020202020204" pitchFamily="34" charset="0"/>
              </a:defRPr>
            </a:lvl2pPr>
            <a:lvl3pPr>
              <a:defRPr sz="2200">
                <a:solidFill>
                  <a:schemeClr val="tx1"/>
                </a:solidFill>
                <a:latin typeface="Arial" panose="020B0604020202020204" pitchFamily="34" charset="0"/>
                <a:cs typeface="Arial" panose="020B0604020202020204" pitchFamily="34" charset="0"/>
              </a:defRPr>
            </a:lvl3pPr>
            <a:lvl4pPr>
              <a:defRPr sz="2200">
                <a:solidFill>
                  <a:schemeClr val="tx1"/>
                </a:solidFill>
                <a:latin typeface="Arial" panose="020B0604020202020204" pitchFamily="34" charset="0"/>
                <a:cs typeface="Arial" panose="020B0604020202020204" pitchFamily="34" charset="0"/>
              </a:defRPr>
            </a:lvl4pPr>
            <a:lvl5pPr>
              <a:defRPr sz="22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B800"/>
              </a:solidFill>
            </a:endParaRPr>
          </a:p>
        </p:txBody>
      </p:sp>
      <p:sp>
        <p:nvSpPr>
          <p:cNvPr id="11" name="Rectangle 10"/>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prstClr val="white"/>
              </a:solidFill>
            </a:endParaRPr>
          </a:p>
        </p:txBody>
      </p:sp>
      <p:pic>
        <p:nvPicPr>
          <p:cNvPr id="12" name="Picture 11"/>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3" name="Date Placeholder 14"/>
          <p:cNvSpPr>
            <a:spLocks noGrp="1"/>
          </p:cNvSpPr>
          <p:nvPr>
            <p:ph type="dt" sz="half" idx="10"/>
          </p:nvPr>
        </p:nvSpPr>
        <p:spPr>
          <a:xfrm>
            <a:off x="228600" y="155448"/>
            <a:ext cx="2743200" cy="338328"/>
          </a:xfrm>
        </p:spPr>
        <p:txBody>
          <a:bodyPr/>
          <a:lstStyle>
            <a:lvl1pPr>
              <a:defRPr sz="1600">
                <a:solidFill>
                  <a:schemeClr val="bg1"/>
                </a:solidFill>
              </a:defRPr>
            </a:lvl1pPr>
          </a:lstStyle>
          <a:p>
            <a:r>
              <a:rPr lang="en-US">
                <a:solidFill>
                  <a:prstClr val="white"/>
                </a:solidFill>
              </a:rPr>
              <a:t>August 23, 2016</a:t>
            </a:r>
            <a:endParaRPr lang="en-US" dirty="0">
              <a:solidFill>
                <a:prstClr val="white"/>
              </a:solidFill>
            </a:endParaRPr>
          </a:p>
        </p:txBody>
      </p:sp>
      <p:sp>
        <p:nvSpPr>
          <p:cNvPr id="14" name="Slide Number Placeholder 16"/>
          <p:cNvSpPr>
            <a:spLocks noGrp="1"/>
          </p:cNvSpPr>
          <p:nvPr>
            <p:ph type="sldNum" sz="quarter" idx="12"/>
          </p:nvPr>
        </p:nvSpPr>
        <p:spPr>
          <a:xfrm>
            <a:off x="9070848" y="146304"/>
            <a:ext cx="3118104" cy="338328"/>
          </a:xfrm>
        </p:spPr>
        <p:txBody>
          <a:bodyPr/>
          <a:lstStyle>
            <a:lvl1pPr>
              <a:defRPr sz="1600">
                <a:solidFill>
                  <a:schemeClr val="bg1"/>
                </a:solidFill>
              </a:defRPr>
            </a:lvl1pPr>
          </a:lstStyle>
          <a:p>
            <a:fld id="{CCC229FA-BA79-4B40-91A2-65580036BAE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9882804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773192"/>
            <a:ext cx="10515600" cy="1052434"/>
          </a:xfrm>
        </p:spPr>
        <p:txBody>
          <a:bodyPr/>
          <a:lstStyle>
            <a:lvl1pPr>
              <a:defRPr b="0">
                <a:solidFill>
                  <a:srgbClr val="503278"/>
                </a:solidFill>
                <a:latin typeface="+mj-lt"/>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lvl1pPr>
              <a:defRPr sz="2200">
                <a:solidFill>
                  <a:schemeClr val="tx1"/>
                </a:solidFill>
                <a:latin typeface="+mn-lt"/>
                <a:cs typeface="Arial" panose="020B0604020202020204" pitchFamily="34" charset="0"/>
              </a:defRPr>
            </a:lvl1pPr>
            <a:lvl2pPr>
              <a:defRPr sz="2200">
                <a:solidFill>
                  <a:schemeClr val="tx1"/>
                </a:solidFill>
                <a:latin typeface="+mn-lt"/>
                <a:cs typeface="Arial" panose="020B0604020202020204" pitchFamily="34" charset="0"/>
              </a:defRPr>
            </a:lvl2pPr>
            <a:lvl3pPr>
              <a:defRPr sz="2200">
                <a:solidFill>
                  <a:schemeClr val="tx1"/>
                </a:solidFill>
                <a:latin typeface="+mn-lt"/>
                <a:cs typeface="Arial" panose="020B0604020202020204" pitchFamily="34" charset="0"/>
              </a:defRPr>
            </a:lvl3pPr>
            <a:lvl4pPr>
              <a:defRPr sz="2200">
                <a:solidFill>
                  <a:schemeClr val="tx1"/>
                </a:solidFill>
                <a:latin typeface="+mn-lt"/>
                <a:cs typeface="Arial" panose="020B0604020202020204" pitchFamily="34" charset="0"/>
              </a:defRPr>
            </a:lvl4pPr>
            <a:lvl5pPr>
              <a:defRPr sz="2200">
                <a:solidFill>
                  <a:schemeClr val="tx1"/>
                </a:solidFill>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a:p>
        </p:txBody>
      </p:sp>
      <p:sp>
        <p:nvSpPr>
          <p:cNvPr id="7" name="Rectangle 6"/>
          <p:cNvSpPr/>
          <p:nvPr userDrawn="1"/>
        </p:nvSpPr>
        <p:spPr>
          <a:xfrm>
            <a:off x="0" y="140058"/>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B800"/>
              </a:solidFill>
            </a:endParaRPr>
          </a:p>
        </p:txBody>
      </p:sp>
      <p:sp>
        <p:nvSpPr>
          <p:cNvPr id="8" name="Rectangle 7"/>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9" name="Picture 8"/>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6" name="Content Placeholder 5"/>
          <p:cNvSpPr>
            <a:spLocks noGrp="1"/>
          </p:cNvSpPr>
          <p:nvPr>
            <p:ph sz="quarter" idx="12" hasCustomPrompt="1"/>
          </p:nvPr>
        </p:nvSpPr>
        <p:spPr>
          <a:xfrm>
            <a:off x="231775" y="155575"/>
            <a:ext cx="3806825" cy="390525"/>
          </a:xfrm>
          <a:prstGeom prst="rect">
            <a:avLst/>
          </a:prstGeom>
        </p:spPr>
        <p:txBody>
          <a:bodyPr/>
          <a:lstStyle>
            <a:lvl1pPr marL="0" indent="0">
              <a:buNone/>
              <a:defRPr sz="1600" baseline="0">
                <a:solidFill>
                  <a:schemeClr val="bg1"/>
                </a:solidFill>
              </a:defRPr>
            </a:lvl1pPr>
          </a:lstStyle>
          <a:p>
            <a:pPr lvl="0"/>
            <a:r>
              <a:rPr lang="en-US" dirty="0"/>
              <a:t>Put Date Here</a:t>
            </a:r>
          </a:p>
        </p:txBody>
      </p:sp>
      <p:sp>
        <p:nvSpPr>
          <p:cNvPr id="10" name="TextBox 9"/>
          <p:cNvSpPr txBox="1"/>
          <p:nvPr userDrawn="1"/>
        </p:nvSpPr>
        <p:spPr>
          <a:xfrm>
            <a:off x="10438544" y="150268"/>
            <a:ext cx="1571946" cy="369332"/>
          </a:xfrm>
          <a:prstGeom prst="rect">
            <a:avLst/>
          </a:prstGeom>
          <a:noFill/>
        </p:spPr>
        <p:txBody>
          <a:bodyPr wrap="square" rtlCol="0">
            <a:spAutoFit/>
          </a:bodyPr>
          <a:lstStyle/>
          <a:p>
            <a:pPr algn="r"/>
            <a:fld id="{BCE9ADF6-6342-443D-8A6E-6608A8547094}" type="slidenum">
              <a:rPr lang="en-US" smtClean="0">
                <a:solidFill>
                  <a:schemeClr val="bg1"/>
                </a:solidFill>
              </a:rPr>
              <a:pPr algn="r"/>
              <a:t>‹#›</a:t>
            </a:fld>
            <a:endParaRPr lang="en-US" dirty="0">
              <a:solidFill>
                <a:schemeClr val="bg1"/>
              </a:solidFill>
            </a:endParaRPr>
          </a:p>
        </p:txBody>
      </p:sp>
    </p:spTree>
    <p:extLst>
      <p:ext uri="{BB962C8B-B14F-4D97-AF65-F5344CB8AC3E}">
        <p14:creationId xmlns:p14="http://schemas.microsoft.com/office/powerpoint/2010/main" val="357583062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773192"/>
            <a:ext cx="10515600" cy="1052434"/>
          </a:xfrm>
        </p:spPr>
        <p:txBody>
          <a:bodyPr/>
          <a:lstStyle>
            <a:lvl1pPr>
              <a:defRPr b="0">
                <a:solidFill>
                  <a:srgbClr val="503278"/>
                </a:solidFill>
                <a:latin typeface="+mj-lt"/>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lvl1pPr>
              <a:defRPr sz="2200">
                <a:solidFill>
                  <a:schemeClr val="tx1"/>
                </a:solidFill>
                <a:latin typeface="+mn-lt"/>
                <a:cs typeface="Arial" panose="020B0604020202020204" pitchFamily="34" charset="0"/>
              </a:defRPr>
            </a:lvl1pPr>
            <a:lvl2pPr>
              <a:defRPr sz="2200">
                <a:solidFill>
                  <a:schemeClr val="tx1"/>
                </a:solidFill>
                <a:latin typeface="+mn-lt"/>
                <a:cs typeface="Arial" panose="020B0604020202020204" pitchFamily="34" charset="0"/>
              </a:defRPr>
            </a:lvl2pPr>
            <a:lvl3pPr>
              <a:defRPr sz="2200">
                <a:solidFill>
                  <a:schemeClr val="tx1"/>
                </a:solidFill>
                <a:latin typeface="+mn-lt"/>
                <a:cs typeface="Arial" panose="020B0604020202020204" pitchFamily="34" charset="0"/>
              </a:defRPr>
            </a:lvl3pPr>
            <a:lvl4pPr>
              <a:defRPr sz="2200">
                <a:solidFill>
                  <a:schemeClr val="tx1"/>
                </a:solidFill>
                <a:latin typeface="+mn-lt"/>
                <a:cs typeface="Arial" panose="020B0604020202020204" pitchFamily="34" charset="0"/>
              </a:defRPr>
            </a:lvl4pPr>
            <a:lvl5pPr>
              <a:defRPr sz="2200">
                <a:solidFill>
                  <a:schemeClr val="tx1"/>
                </a:solidFill>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dirty="0"/>
          </a:p>
        </p:txBody>
      </p:sp>
      <p:sp>
        <p:nvSpPr>
          <p:cNvPr id="7" name="Rectangle 6"/>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8" name="Rectangle 7"/>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9" name="Picture 8"/>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6" name="Content Placeholder 5"/>
          <p:cNvSpPr>
            <a:spLocks noGrp="1"/>
          </p:cNvSpPr>
          <p:nvPr>
            <p:ph sz="quarter" idx="12" hasCustomPrompt="1"/>
          </p:nvPr>
        </p:nvSpPr>
        <p:spPr>
          <a:xfrm>
            <a:off x="231775" y="155575"/>
            <a:ext cx="3806825" cy="390525"/>
          </a:xfrm>
          <a:prstGeom prst="rect">
            <a:avLst/>
          </a:prstGeom>
        </p:spPr>
        <p:txBody>
          <a:bodyPr/>
          <a:lstStyle>
            <a:lvl1pPr marL="0" indent="0">
              <a:buNone/>
              <a:defRPr sz="1600" baseline="0">
                <a:solidFill>
                  <a:schemeClr val="bg1"/>
                </a:solidFill>
              </a:defRPr>
            </a:lvl1pPr>
          </a:lstStyle>
          <a:p>
            <a:pPr lvl="0"/>
            <a:r>
              <a:rPr lang="en-US" dirty="0"/>
              <a:t>Put Date Here</a:t>
            </a:r>
          </a:p>
        </p:txBody>
      </p:sp>
      <p:sp>
        <p:nvSpPr>
          <p:cNvPr id="10" name="TextBox 9"/>
          <p:cNvSpPr txBox="1"/>
          <p:nvPr userDrawn="1"/>
        </p:nvSpPr>
        <p:spPr>
          <a:xfrm>
            <a:off x="10438544" y="150268"/>
            <a:ext cx="1571946" cy="369332"/>
          </a:xfrm>
          <a:prstGeom prst="rect">
            <a:avLst/>
          </a:prstGeom>
          <a:noFill/>
        </p:spPr>
        <p:txBody>
          <a:bodyPr wrap="square" rtlCol="0">
            <a:spAutoFit/>
          </a:bodyPr>
          <a:lstStyle/>
          <a:p>
            <a:pPr algn="r"/>
            <a:fld id="{BCE9ADF6-6342-443D-8A6E-6608A8547094}" type="slidenum">
              <a:rPr lang="en-US" smtClean="0">
                <a:solidFill>
                  <a:schemeClr val="bg1"/>
                </a:solidFill>
              </a:rPr>
              <a:pPr algn="r"/>
              <a:t>‹#›</a:t>
            </a:fld>
            <a:endParaRPr lang="en-US" dirty="0">
              <a:solidFill>
                <a:schemeClr val="bg1"/>
              </a:solidFill>
            </a:endParaRPr>
          </a:p>
        </p:txBody>
      </p:sp>
    </p:spTree>
    <p:extLst>
      <p:ext uri="{BB962C8B-B14F-4D97-AF65-F5344CB8AC3E}">
        <p14:creationId xmlns:p14="http://schemas.microsoft.com/office/powerpoint/2010/main" val="323167904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773192"/>
            <a:ext cx="10515600" cy="1052434"/>
          </a:xfrm>
        </p:spPr>
        <p:txBody>
          <a:bodyPr/>
          <a:lstStyle>
            <a:lvl1pPr>
              <a:defRPr b="0">
                <a:solidFill>
                  <a:srgbClr val="503278"/>
                </a:solidFill>
                <a:latin typeface="+mj-lt"/>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lvl1pPr>
              <a:defRPr sz="2200">
                <a:solidFill>
                  <a:schemeClr val="tx1"/>
                </a:solidFill>
                <a:latin typeface="+mn-lt"/>
                <a:cs typeface="Arial" panose="020B0604020202020204" pitchFamily="34" charset="0"/>
              </a:defRPr>
            </a:lvl1pPr>
            <a:lvl2pPr>
              <a:defRPr sz="2200">
                <a:solidFill>
                  <a:schemeClr val="tx1"/>
                </a:solidFill>
                <a:latin typeface="+mn-lt"/>
                <a:cs typeface="Arial" panose="020B0604020202020204" pitchFamily="34" charset="0"/>
              </a:defRPr>
            </a:lvl2pPr>
            <a:lvl3pPr>
              <a:defRPr sz="2200">
                <a:solidFill>
                  <a:schemeClr val="tx1"/>
                </a:solidFill>
                <a:latin typeface="+mn-lt"/>
                <a:cs typeface="Arial" panose="020B0604020202020204" pitchFamily="34" charset="0"/>
              </a:defRPr>
            </a:lvl3pPr>
            <a:lvl4pPr>
              <a:defRPr sz="2200">
                <a:solidFill>
                  <a:schemeClr val="tx1"/>
                </a:solidFill>
                <a:latin typeface="+mn-lt"/>
                <a:cs typeface="Arial" panose="020B0604020202020204" pitchFamily="34" charset="0"/>
              </a:defRPr>
            </a:lvl4pPr>
            <a:lvl5pPr>
              <a:defRPr sz="2200">
                <a:solidFill>
                  <a:schemeClr val="tx1"/>
                </a:solidFill>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dirty="0"/>
          </a:p>
        </p:txBody>
      </p:sp>
      <p:sp>
        <p:nvSpPr>
          <p:cNvPr id="7" name="Rectangle 6"/>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8" name="Rectangle 7"/>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6" name="Content Placeholder 5"/>
          <p:cNvSpPr>
            <a:spLocks noGrp="1"/>
          </p:cNvSpPr>
          <p:nvPr>
            <p:ph sz="quarter" idx="12" hasCustomPrompt="1"/>
          </p:nvPr>
        </p:nvSpPr>
        <p:spPr>
          <a:xfrm>
            <a:off x="231775" y="155575"/>
            <a:ext cx="3806825" cy="390525"/>
          </a:xfrm>
          <a:prstGeom prst="rect">
            <a:avLst/>
          </a:prstGeom>
        </p:spPr>
        <p:txBody>
          <a:bodyPr/>
          <a:lstStyle>
            <a:lvl1pPr marL="0" indent="0">
              <a:buNone/>
              <a:defRPr sz="1600" baseline="0">
                <a:solidFill>
                  <a:schemeClr val="bg1"/>
                </a:solidFill>
              </a:defRPr>
            </a:lvl1pPr>
          </a:lstStyle>
          <a:p>
            <a:pPr lvl="0"/>
            <a:r>
              <a:rPr lang="en-US" dirty="0"/>
              <a:t>Put Date Here</a:t>
            </a:r>
          </a:p>
        </p:txBody>
      </p:sp>
      <p:sp>
        <p:nvSpPr>
          <p:cNvPr id="11" name="Text Placeholder 10"/>
          <p:cNvSpPr>
            <a:spLocks noGrp="1"/>
          </p:cNvSpPr>
          <p:nvPr>
            <p:ph type="body" sz="quarter" idx="13" hasCustomPrompt="1"/>
          </p:nvPr>
        </p:nvSpPr>
        <p:spPr>
          <a:xfrm>
            <a:off x="9070848" y="155575"/>
            <a:ext cx="3121152" cy="390525"/>
          </a:xfrm>
          <a:prstGeom prst="rect">
            <a:avLst/>
          </a:prstGeom>
        </p:spPr>
        <p:txBody>
          <a:bodyPr/>
          <a:lstStyle>
            <a:lvl1pPr marL="0" indent="0" algn="r">
              <a:buNone/>
              <a:defRPr sz="1600" baseline="0">
                <a:solidFill>
                  <a:schemeClr val="bg1"/>
                </a:solidFill>
                <a:latin typeface="+mn-lt"/>
              </a:defRPr>
            </a:lvl1pPr>
          </a:lstStyle>
          <a:p>
            <a:pPr lvl="0"/>
            <a:r>
              <a:rPr lang="en-US" dirty="0"/>
              <a:t>Insert Slide Number Here</a:t>
            </a:r>
          </a:p>
        </p:txBody>
      </p:sp>
      <p:pic>
        <p:nvPicPr>
          <p:cNvPr id="9" name="Picture 8"/>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Tree>
    <p:extLst>
      <p:ext uri="{BB962C8B-B14F-4D97-AF65-F5344CB8AC3E}">
        <p14:creationId xmlns:p14="http://schemas.microsoft.com/office/powerpoint/2010/main" val="16836034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773192"/>
            <a:ext cx="10515600" cy="1052434"/>
          </a:xfrm>
        </p:spPr>
        <p:txBody>
          <a:bodyPr/>
          <a:lstStyle>
            <a:lvl1pPr>
              <a:defRPr b="0">
                <a:solidFill>
                  <a:srgbClr val="503278"/>
                </a:solidFill>
                <a:latin typeface="+mj-lt"/>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3" name="Content Placeholder 2"/>
          <p:cNvSpPr>
            <a:spLocks noGrp="1"/>
          </p:cNvSpPr>
          <p:nvPr>
            <p:ph idx="1"/>
          </p:nvPr>
        </p:nvSpPr>
        <p:spPr>
          <a:xfrm>
            <a:off x="838200" y="1825626"/>
            <a:ext cx="10515600" cy="4351338"/>
          </a:xfrm>
          <a:prstGeom prst="rect">
            <a:avLst/>
          </a:prstGeom>
        </p:spPr>
        <p:txBody>
          <a:bodyPr/>
          <a:lstStyle>
            <a:lvl1pPr>
              <a:defRPr sz="2200">
                <a:solidFill>
                  <a:schemeClr val="tx1"/>
                </a:solidFill>
                <a:latin typeface="+mn-lt"/>
                <a:cs typeface="Arial" panose="020B0604020202020204" pitchFamily="34" charset="0"/>
              </a:defRPr>
            </a:lvl1pPr>
            <a:lvl2pPr>
              <a:defRPr sz="2200">
                <a:solidFill>
                  <a:schemeClr val="tx1"/>
                </a:solidFill>
                <a:latin typeface="+mn-lt"/>
                <a:cs typeface="Arial" panose="020B0604020202020204" pitchFamily="34" charset="0"/>
              </a:defRPr>
            </a:lvl2pPr>
            <a:lvl3pPr>
              <a:defRPr sz="2200">
                <a:solidFill>
                  <a:schemeClr val="tx1"/>
                </a:solidFill>
                <a:latin typeface="+mn-lt"/>
                <a:cs typeface="Arial" panose="020B0604020202020204" pitchFamily="34" charset="0"/>
              </a:defRPr>
            </a:lvl3pPr>
            <a:lvl4pPr>
              <a:defRPr sz="2200">
                <a:solidFill>
                  <a:schemeClr val="tx1"/>
                </a:solidFill>
                <a:latin typeface="+mn-lt"/>
                <a:cs typeface="Arial" panose="020B0604020202020204" pitchFamily="34" charset="0"/>
              </a:defRPr>
            </a:lvl4pPr>
            <a:lvl5pPr>
              <a:defRPr sz="2200">
                <a:solidFill>
                  <a:schemeClr val="tx1"/>
                </a:solidFill>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dirty="0"/>
          </a:p>
        </p:txBody>
      </p:sp>
      <p:sp>
        <p:nvSpPr>
          <p:cNvPr id="7" name="Rectangle 6"/>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latin typeface="Calibri" panose="020F0502020204030204" pitchFamily="34" charset="0"/>
            </a:endParaRPr>
          </a:p>
        </p:txBody>
      </p:sp>
      <p:sp>
        <p:nvSpPr>
          <p:cNvPr id="8" name="Rectangle 7"/>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9" name="Picture 8"/>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0" name="TextBox 9"/>
          <p:cNvSpPr txBox="1"/>
          <p:nvPr userDrawn="1"/>
        </p:nvSpPr>
        <p:spPr>
          <a:xfrm>
            <a:off x="10438544" y="150268"/>
            <a:ext cx="1571946" cy="369332"/>
          </a:xfrm>
          <a:prstGeom prst="rect">
            <a:avLst/>
          </a:prstGeom>
          <a:noFill/>
        </p:spPr>
        <p:txBody>
          <a:bodyPr wrap="square" rtlCol="0">
            <a:spAutoFit/>
          </a:bodyPr>
          <a:lstStyle/>
          <a:p>
            <a:pPr algn="r"/>
            <a:fld id="{BCE9ADF6-6342-443D-8A6E-6608A8547094}" type="slidenum">
              <a:rPr lang="en-US" smtClean="0">
                <a:solidFill>
                  <a:schemeClr val="bg1"/>
                </a:solidFill>
              </a:rPr>
              <a:pPr algn="r"/>
              <a:t>‹#›</a:t>
            </a:fld>
            <a:endParaRPr lang="en-US" dirty="0">
              <a:solidFill>
                <a:schemeClr val="bg1"/>
              </a:solidFill>
            </a:endParaRPr>
          </a:p>
        </p:txBody>
      </p:sp>
    </p:spTree>
    <p:extLst>
      <p:ext uri="{BB962C8B-B14F-4D97-AF65-F5344CB8AC3E}">
        <p14:creationId xmlns:p14="http://schemas.microsoft.com/office/powerpoint/2010/main" val="179689925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25500" y="620792"/>
            <a:ext cx="10515600" cy="1052434"/>
          </a:xfrm>
        </p:spPr>
        <p:txBody>
          <a:bodyPr/>
          <a:lstStyle>
            <a:lvl1pPr>
              <a:defRPr sz="3600" b="0">
                <a:solidFill>
                  <a:srgbClr val="503278"/>
                </a:solidFill>
                <a:latin typeface="+mj-lt"/>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lvl1pPr>
              <a:defRPr sz="2200">
                <a:solidFill>
                  <a:schemeClr val="tx1"/>
                </a:solidFill>
                <a:latin typeface="+mn-lt"/>
                <a:cs typeface="Arial" panose="020B0604020202020204" pitchFamily="34" charset="0"/>
              </a:defRPr>
            </a:lvl1pPr>
            <a:lvl2pPr>
              <a:defRPr sz="2200">
                <a:solidFill>
                  <a:schemeClr val="tx1"/>
                </a:solidFill>
                <a:latin typeface="+mn-lt"/>
                <a:cs typeface="Arial" panose="020B0604020202020204" pitchFamily="34" charset="0"/>
              </a:defRPr>
            </a:lvl2pPr>
            <a:lvl3pPr>
              <a:defRPr sz="2200">
                <a:solidFill>
                  <a:schemeClr val="tx1"/>
                </a:solidFill>
                <a:latin typeface="+mn-lt"/>
                <a:cs typeface="Arial" panose="020B0604020202020204" pitchFamily="34" charset="0"/>
              </a:defRPr>
            </a:lvl3pPr>
            <a:lvl4pPr>
              <a:defRPr sz="2200">
                <a:solidFill>
                  <a:schemeClr val="tx1"/>
                </a:solidFill>
                <a:latin typeface="+mn-lt"/>
                <a:cs typeface="Arial" panose="020B0604020202020204" pitchFamily="34" charset="0"/>
              </a:defRPr>
            </a:lvl4pPr>
            <a:lvl5pPr>
              <a:defRPr sz="2200">
                <a:solidFill>
                  <a:schemeClr val="tx1"/>
                </a:solidFill>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dirty="0"/>
          </a:p>
        </p:txBody>
      </p:sp>
      <p:sp>
        <p:nvSpPr>
          <p:cNvPr id="7" name="Rectangle 6"/>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8" name="Rectangle 7"/>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9" name="Picture 8"/>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3" name="Date Placeholder 3"/>
          <p:cNvSpPr>
            <a:spLocks noGrp="1"/>
          </p:cNvSpPr>
          <p:nvPr>
            <p:ph type="dt" sz="half" idx="10"/>
          </p:nvPr>
        </p:nvSpPr>
        <p:spPr>
          <a:xfrm>
            <a:off x="241300" y="150268"/>
            <a:ext cx="5486400" cy="363624"/>
          </a:xfrm>
          <a:prstGeom prst="rect">
            <a:avLst/>
          </a:prstGeom>
        </p:spPr>
        <p:txBody>
          <a:bodyPr tIns="0" bIns="0" anchor="ctr"/>
          <a:lstStyle>
            <a:lvl1pPr>
              <a:defRPr sz="1600">
                <a:solidFill>
                  <a:schemeClr val="bg1"/>
                </a:solidFill>
                <a:latin typeface="Arial" panose="020B0604020202020204" pitchFamily="34" charset="0"/>
                <a:cs typeface="Arial" panose="020B0604020202020204" pitchFamily="34" charset="0"/>
              </a:defRPr>
            </a:lvl1pPr>
          </a:lstStyle>
          <a:p>
            <a:endParaRPr lang="en-CA" dirty="0"/>
          </a:p>
        </p:txBody>
      </p:sp>
      <p:sp>
        <p:nvSpPr>
          <p:cNvPr id="4" name="TextBox 3"/>
          <p:cNvSpPr txBox="1"/>
          <p:nvPr userDrawn="1"/>
        </p:nvSpPr>
        <p:spPr>
          <a:xfrm>
            <a:off x="10438544" y="150268"/>
            <a:ext cx="1571946" cy="369332"/>
          </a:xfrm>
          <a:prstGeom prst="rect">
            <a:avLst/>
          </a:prstGeom>
          <a:noFill/>
        </p:spPr>
        <p:txBody>
          <a:bodyPr wrap="square" rtlCol="0">
            <a:spAutoFit/>
          </a:bodyPr>
          <a:lstStyle/>
          <a:p>
            <a:pPr algn="r"/>
            <a:fld id="{BCE9ADF6-6342-443D-8A6E-6608A8547094}" type="slidenum">
              <a:rPr lang="en-US" smtClean="0">
                <a:solidFill>
                  <a:schemeClr val="bg1"/>
                </a:solidFill>
              </a:rPr>
              <a:pPr algn="r"/>
              <a:t>‹#›</a:t>
            </a:fld>
            <a:endParaRPr lang="en-US" dirty="0">
              <a:solidFill>
                <a:schemeClr val="bg1"/>
              </a:solidFill>
            </a:endParaRPr>
          </a:p>
        </p:txBody>
      </p:sp>
    </p:spTree>
    <p:extLst>
      <p:ext uri="{BB962C8B-B14F-4D97-AF65-F5344CB8AC3E}">
        <p14:creationId xmlns:p14="http://schemas.microsoft.com/office/powerpoint/2010/main" val="15097956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773192"/>
            <a:ext cx="10515600" cy="1052434"/>
          </a:xfrm>
        </p:spPr>
        <p:txBody>
          <a:bodyPr/>
          <a:lstStyle>
            <a:lvl1pPr>
              <a:defRPr b="0">
                <a:solidFill>
                  <a:srgbClr val="503278"/>
                </a:solidFill>
                <a:latin typeface="+mj-lt"/>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lvl1pPr>
              <a:defRPr sz="2200">
                <a:solidFill>
                  <a:schemeClr val="tx1"/>
                </a:solidFill>
                <a:latin typeface="+mn-lt"/>
                <a:cs typeface="Arial" panose="020B0604020202020204" pitchFamily="34" charset="0"/>
              </a:defRPr>
            </a:lvl1pPr>
            <a:lvl2pPr>
              <a:defRPr sz="2200">
                <a:solidFill>
                  <a:schemeClr val="tx1"/>
                </a:solidFill>
                <a:latin typeface="+mn-lt"/>
                <a:cs typeface="Arial" panose="020B0604020202020204" pitchFamily="34" charset="0"/>
              </a:defRPr>
            </a:lvl2pPr>
            <a:lvl3pPr>
              <a:defRPr sz="2200">
                <a:solidFill>
                  <a:schemeClr val="tx1"/>
                </a:solidFill>
                <a:latin typeface="+mn-lt"/>
                <a:cs typeface="Arial" panose="020B0604020202020204" pitchFamily="34" charset="0"/>
              </a:defRPr>
            </a:lvl3pPr>
            <a:lvl4pPr>
              <a:defRPr sz="2200">
                <a:solidFill>
                  <a:schemeClr val="tx1"/>
                </a:solidFill>
                <a:latin typeface="+mn-lt"/>
                <a:cs typeface="Arial" panose="020B0604020202020204" pitchFamily="34" charset="0"/>
              </a:defRPr>
            </a:lvl4pPr>
            <a:lvl5pPr>
              <a:defRPr sz="2200">
                <a:solidFill>
                  <a:schemeClr val="tx1"/>
                </a:solidFill>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solidFill>
                <a:prstClr val="black">
                  <a:tint val="75000"/>
                </a:prstClr>
              </a:solidFill>
            </a:endParaRPr>
          </a:p>
        </p:txBody>
      </p:sp>
      <p:sp>
        <p:nvSpPr>
          <p:cNvPr id="7" name="Rectangle 6"/>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8" name="Rectangle 7"/>
          <p:cNvSpPr/>
          <p:nvPr userDrawn="1"/>
        </p:nvSpPr>
        <p:spPr>
          <a:xfrm>
            <a:off x="0" y="19"/>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9" name="Picture 8"/>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1" name="Text Placeholder 10"/>
          <p:cNvSpPr>
            <a:spLocks noGrp="1"/>
          </p:cNvSpPr>
          <p:nvPr>
            <p:ph type="body" sz="quarter" idx="13" hasCustomPrompt="1"/>
          </p:nvPr>
        </p:nvSpPr>
        <p:spPr>
          <a:xfrm>
            <a:off x="9070848" y="155579"/>
            <a:ext cx="3121152" cy="390525"/>
          </a:xfrm>
          <a:prstGeom prst="rect">
            <a:avLst/>
          </a:prstGeom>
        </p:spPr>
        <p:txBody>
          <a:bodyPr/>
          <a:lstStyle>
            <a:lvl1pPr marL="0" indent="0" algn="r">
              <a:buNone/>
              <a:defRPr sz="1600" baseline="0">
                <a:solidFill>
                  <a:schemeClr val="bg1"/>
                </a:solidFill>
                <a:latin typeface="+mn-lt"/>
              </a:defRPr>
            </a:lvl1pPr>
          </a:lstStyle>
          <a:p>
            <a:pPr lvl="0"/>
            <a:r>
              <a:rPr lang="en-US" dirty="0"/>
              <a:t>Insert Slide Number Here</a:t>
            </a:r>
          </a:p>
        </p:txBody>
      </p:sp>
      <p:sp>
        <p:nvSpPr>
          <p:cNvPr id="12" name="Rectangle 11"/>
          <p:cNvSpPr/>
          <p:nvPr userDrawn="1"/>
        </p:nvSpPr>
        <p:spPr>
          <a:xfrm>
            <a:off x="11554731" y="142908"/>
            <a:ext cx="436338" cy="338554"/>
          </a:xfrm>
          <a:prstGeom prst="rect">
            <a:avLst/>
          </a:prstGeom>
        </p:spPr>
        <p:txBody>
          <a:bodyPr wrap="none">
            <a:spAutoFit/>
          </a:bodyPr>
          <a:lstStyle/>
          <a:p>
            <a:fld id="{03768EE8-2548-4B81-96CA-2A79AF6555F1}" type="slidenum">
              <a:rPr lang="en-US" sz="1600" smtClean="0">
                <a:solidFill>
                  <a:schemeClr val="bg1"/>
                </a:solidFill>
                <a:latin typeface="Arial" panose="020B0604020202020204" pitchFamily="34" charset="0"/>
                <a:cs typeface="Arial" panose="020B0604020202020204" pitchFamily="34" charset="0"/>
              </a:rPr>
              <a:pPr/>
              <a:t>‹#›</a:t>
            </a:fld>
            <a:endParaRPr lang="en-US"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57030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Rectangle 9"/>
          <p:cNvSpPr/>
          <p:nvPr userDrawn="1"/>
        </p:nvSpPr>
        <p:spPr>
          <a:xfrm>
            <a:off x="0" y="5670940"/>
            <a:ext cx="12192000" cy="1198605"/>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5545570"/>
            <a:ext cx="12192000" cy="125370"/>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8545" y="177110"/>
            <a:ext cx="4370762" cy="746047"/>
          </a:xfrm>
          <a:prstGeom prst="rect">
            <a:avLst/>
          </a:prstGeom>
        </p:spPr>
      </p:pic>
      <p:sp>
        <p:nvSpPr>
          <p:cNvPr id="13" name="Text Placeholder 5"/>
          <p:cNvSpPr>
            <a:spLocks noGrp="1"/>
          </p:cNvSpPr>
          <p:nvPr>
            <p:ph type="body" sz="quarter" idx="14" hasCustomPrompt="1"/>
          </p:nvPr>
        </p:nvSpPr>
        <p:spPr>
          <a:xfrm>
            <a:off x="657225" y="1828800"/>
            <a:ext cx="6415088" cy="561975"/>
          </a:xfrm>
          <a:prstGeom prst="rect">
            <a:avLst/>
          </a:prstGeom>
        </p:spPr>
        <p:txBody>
          <a:bodyPr/>
          <a:lstStyle>
            <a:lvl1pPr marL="0" indent="0">
              <a:buNone/>
              <a:defRPr sz="3200" b="1" baseline="0">
                <a:solidFill>
                  <a:srgbClr val="503278"/>
                </a:solidFill>
                <a:latin typeface="Arial" panose="020B0604020202020204" pitchFamily="34" charset="0"/>
                <a:cs typeface="Arial" panose="020B0604020202020204" pitchFamily="34" charset="0"/>
              </a:defRPr>
            </a:lvl1pPr>
          </a:lstStyle>
          <a:p>
            <a:pPr lvl="0"/>
            <a:r>
              <a:rPr lang="en-US" sz="3200" dirty="0">
                <a:latin typeface="Arial" panose="020B0604020202020204" pitchFamily="34" charset="0"/>
                <a:cs typeface="Arial" panose="020B0604020202020204" pitchFamily="34" charset="0"/>
              </a:rPr>
              <a:t>Insert Title Here</a:t>
            </a:r>
            <a:endParaRPr lang="en-US" dirty="0"/>
          </a:p>
        </p:txBody>
      </p:sp>
      <p:sp>
        <p:nvSpPr>
          <p:cNvPr id="14" name="Text Placeholder 7"/>
          <p:cNvSpPr>
            <a:spLocks noGrp="1"/>
          </p:cNvSpPr>
          <p:nvPr>
            <p:ph type="body" sz="quarter" idx="15" hasCustomPrompt="1"/>
          </p:nvPr>
        </p:nvSpPr>
        <p:spPr>
          <a:xfrm>
            <a:off x="657225" y="2566988"/>
            <a:ext cx="4751388" cy="1498600"/>
          </a:xfrm>
          <a:prstGeom prst="rect">
            <a:avLst/>
          </a:prstGeom>
        </p:spPr>
        <p:txBody>
          <a:bodyPr/>
          <a:lstStyle>
            <a:lvl1pPr marL="0" indent="0">
              <a:buNone/>
              <a:defRPr sz="1800" baseline="0">
                <a:solidFill>
                  <a:srgbClr val="6F5091"/>
                </a:solidFill>
                <a:latin typeface="Arial" panose="020B0604020202020204" pitchFamily="34" charset="0"/>
                <a:cs typeface="Arial" panose="020B0604020202020204" pitchFamily="34" charset="0"/>
              </a:defRPr>
            </a:lvl1pPr>
          </a:lstStyle>
          <a:p>
            <a:pPr lvl="0"/>
            <a:r>
              <a:rPr lang="en-US" sz="1800" dirty="0">
                <a:latin typeface="Arial" panose="020B0604020202020204" pitchFamily="34" charset="0"/>
                <a:cs typeface="Arial" panose="020B0604020202020204" pitchFamily="34" charset="0"/>
              </a:rPr>
              <a:t>Insert subtitle(s) here</a:t>
            </a:r>
            <a:endParaRPr lang="en-US" dirty="0"/>
          </a:p>
        </p:txBody>
      </p:sp>
      <p:sp>
        <p:nvSpPr>
          <p:cNvPr id="6" name="Footer Placeholder 5"/>
          <p:cNvSpPr>
            <a:spLocks noGrp="1"/>
          </p:cNvSpPr>
          <p:nvPr>
            <p:ph type="ftr" sz="quarter" idx="17"/>
          </p:nvPr>
        </p:nvSpPr>
        <p:spPr/>
        <p:txBody>
          <a:bodyPr/>
          <a:lstStyle/>
          <a:p>
            <a:endParaRPr lang="en-US" dirty="0"/>
          </a:p>
        </p:txBody>
      </p:sp>
      <p:sp>
        <p:nvSpPr>
          <p:cNvPr id="7" name="Slide Number Placeholder 6"/>
          <p:cNvSpPr>
            <a:spLocks noGrp="1"/>
          </p:cNvSpPr>
          <p:nvPr>
            <p:ph type="sldNum" sz="quarter" idx="18"/>
          </p:nvPr>
        </p:nvSpPr>
        <p:spPr/>
        <p:txBody>
          <a:bodyPr/>
          <a:lstStyle/>
          <a:p>
            <a:fld id="{FFA7A233-5E4E-438A-807F-3A35BD564411}" type="slidenum">
              <a:rPr lang="en-US" smtClean="0"/>
              <a:t>‹#›</a:t>
            </a:fld>
            <a:endParaRPr lang="en-US" dirty="0"/>
          </a:p>
        </p:txBody>
      </p:sp>
    </p:spTree>
    <p:extLst>
      <p:ext uri="{BB962C8B-B14F-4D97-AF65-F5344CB8AC3E}">
        <p14:creationId xmlns:p14="http://schemas.microsoft.com/office/powerpoint/2010/main" val="284717745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5" name="Rectangle 4"/>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6" name="Rectangle 5"/>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7" name="Picture 6"/>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2" name="Slide Number Placeholder 1"/>
          <p:cNvSpPr>
            <a:spLocks noGrp="1"/>
          </p:cNvSpPr>
          <p:nvPr>
            <p:ph type="sldNum" sz="quarter" idx="13"/>
          </p:nvPr>
        </p:nvSpPr>
        <p:spPr>
          <a:xfrm>
            <a:off x="11534275" y="130076"/>
            <a:ext cx="546146" cy="402424"/>
          </a:xfrm>
        </p:spPr>
        <p:txBody>
          <a:bodyPr/>
          <a:lstStyle>
            <a:lvl1pPr>
              <a:defRPr sz="1600" b="0"/>
            </a:lvl1pPr>
          </a:lstStyle>
          <a:p>
            <a:fld id="{FFA7A233-5E4E-438A-807F-3A35BD564411}" type="slidenum">
              <a:rPr lang="en-US" smtClean="0"/>
              <a:pPr/>
              <a:t>‹#›</a:t>
            </a:fld>
            <a:endParaRPr lang="en-US" dirty="0"/>
          </a:p>
        </p:txBody>
      </p:sp>
      <p:sp>
        <p:nvSpPr>
          <p:cNvPr id="8" name="Title 1"/>
          <p:cNvSpPr>
            <a:spLocks noGrp="1"/>
          </p:cNvSpPr>
          <p:nvPr>
            <p:ph type="title" hasCustomPrompt="1"/>
          </p:nvPr>
        </p:nvSpPr>
        <p:spPr>
          <a:xfrm>
            <a:off x="838200" y="545696"/>
            <a:ext cx="10515600" cy="662781"/>
          </a:xfrm>
        </p:spPr>
        <p:txBody>
          <a:bodyPr>
            <a:normAutofit/>
          </a:bodyPr>
          <a:lstStyle>
            <a:lvl1pPr>
              <a:defRPr sz="2800" b="0">
                <a:solidFill>
                  <a:srgbClr val="503278"/>
                </a:solidFill>
                <a:latin typeface="+mj-lt"/>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13" name="Text Placeholder 12"/>
          <p:cNvSpPr>
            <a:spLocks noGrp="1"/>
          </p:cNvSpPr>
          <p:nvPr>
            <p:ph type="body" sz="quarter" idx="14"/>
          </p:nvPr>
        </p:nvSpPr>
        <p:spPr>
          <a:xfrm>
            <a:off x="838200" y="1825625"/>
            <a:ext cx="10515600" cy="435133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0"/>
          <p:cNvSpPr>
            <a:spLocks noGrp="1"/>
          </p:cNvSpPr>
          <p:nvPr>
            <p:ph type="body" sz="quarter" idx="15" hasCustomPrompt="1"/>
          </p:nvPr>
        </p:nvSpPr>
        <p:spPr>
          <a:xfrm>
            <a:off x="838200" y="1226185"/>
            <a:ext cx="10515600" cy="315912"/>
          </a:xfrm>
          <a:prstGeom prst="rect">
            <a:avLst/>
          </a:prstGeom>
        </p:spPr>
        <p:txBody>
          <a:bodyPr/>
          <a:lstStyle>
            <a:lvl1pPr marL="0" indent="0">
              <a:buNone/>
              <a:defRPr sz="1600"/>
            </a:lvl1pPr>
          </a:lstStyle>
          <a:p>
            <a:pPr lvl="0"/>
            <a:r>
              <a:rPr lang="en-US" dirty="0"/>
              <a:t>xxx</a:t>
            </a:r>
          </a:p>
        </p:txBody>
      </p:sp>
      <p:sp>
        <p:nvSpPr>
          <p:cNvPr id="12" name="Slide Number Placeholder 4"/>
          <p:cNvSpPr txBox="1">
            <a:spLocks/>
          </p:cNvSpPr>
          <p:nvPr userDrawn="1"/>
        </p:nvSpPr>
        <p:spPr>
          <a:xfrm>
            <a:off x="0" y="149714"/>
            <a:ext cx="2153478" cy="396038"/>
          </a:xfrm>
          <a:prstGeom prst="rect">
            <a:avLst/>
          </a:prstGeom>
        </p:spPr>
        <p:txBody>
          <a:bodyPr vert="horz" lIns="91440" tIns="45720" rIns="91440" bIns="45720" rtlCol="0" anchor="ctr"/>
          <a:lstStyle>
            <a:defPPr>
              <a:defRPr lang="en-US"/>
            </a:defPPr>
            <a:lvl1pPr marL="0" algn="r" defTabSz="914400" rtl="0" eaLnBrk="1" latinLnBrk="0" hangingPunct="1">
              <a:defRPr sz="16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aseline="0" dirty="0"/>
              <a:t>May 2017</a:t>
            </a:r>
          </a:p>
        </p:txBody>
      </p:sp>
    </p:spTree>
    <p:extLst>
      <p:ext uri="{BB962C8B-B14F-4D97-AF65-F5344CB8AC3E}">
        <p14:creationId xmlns:p14="http://schemas.microsoft.com/office/powerpoint/2010/main" val="404306967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773192"/>
            <a:ext cx="10515600" cy="1052434"/>
          </a:xfrm>
        </p:spPr>
        <p:txBody>
          <a:bodyPr>
            <a:normAutofit/>
          </a:bodyPr>
          <a:lstStyle>
            <a:lvl1pPr>
              <a:defRPr sz="3200" b="0">
                <a:solidFill>
                  <a:srgbClr val="503278"/>
                </a:solidFill>
                <a:latin typeface="+mj-lt"/>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lvl1pPr>
              <a:defRPr sz="2200">
                <a:solidFill>
                  <a:schemeClr val="tx1"/>
                </a:solidFill>
                <a:latin typeface="+mn-lt"/>
                <a:cs typeface="Arial" panose="020B0604020202020204" pitchFamily="34" charset="0"/>
              </a:defRPr>
            </a:lvl1pPr>
            <a:lvl2pPr>
              <a:defRPr sz="2200">
                <a:solidFill>
                  <a:schemeClr val="tx1"/>
                </a:solidFill>
                <a:latin typeface="+mn-lt"/>
                <a:cs typeface="Arial" panose="020B0604020202020204" pitchFamily="34" charset="0"/>
              </a:defRPr>
            </a:lvl2pPr>
            <a:lvl3pPr>
              <a:defRPr sz="2200">
                <a:solidFill>
                  <a:schemeClr val="tx1"/>
                </a:solidFill>
                <a:latin typeface="+mn-lt"/>
                <a:cs typeface="Arial" panose="020B0604020202020204" pitchFamily="34" charset="0"/>
              </a:defRPr>
            </a:lvl3pPr>
            <a:lvl4pPr>
              <a:defRPr sz="2200">
                <a:solidFill>
                  <a:schemeClr val="tx1"/>
                </a:solidFill>
                <a:latin typeface="+mn-lt"/>
                <a:cs typeface="Arial" panose="020B0604020202020204" pitchFamily="34" charset="0"/>
              </a:defRPr>
            </a:lvl4pPr>
            <a:lvl5pPr>
              <a:defRPr sz="2200">
                <a:solidFill>
                  <a:schemeClr val="tx1"/>
                </a:solidFill>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dirty="0"/>
          </a:p>
        </p:txBody>
      </p:sp>
      <p:sp>
        <p:nvSpPr>
          <p:cNvPr id="7" name="Rectangle 6"/>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8" name="Rectangle 7"/>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9" name="Picture 8"/>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0" name="Slide Number Placeholder 4"/>
          <p:cNvSpPr txBox="1">
            <a:spLocks/>
          </p:cNvSpPr>
          <p:nvPr userDrawn="1"/>
        </p:nvSpPr>
        <p:spPr>
          <a:xfrm>
            <a:off x="0" y="149714"/>
            <a:ext cx="2153478" cy="396038"/>
          </a:xfrm>
          <a:prstGeom prst="rect">
            <a:avLst/>
          </a:prstGeom>
        </p:spPr>
        <p:txBody>
          <a:bodyPr vert="horz" lIns="91440" tIns="45720" rIns="91440" bIns="45720" rtlCol="0" anchor="ctr"/>
          <a:lstStyle>
            <a:defPPr>
              <a:defRPr lang="en-US"/>
            </a:defPPr>
            <a:lvl1pPr marL="0" algn="r" defTabSz="914400" rtl="0" eaLnBrk="1" latinLnBrk="0" hangingPunct="1">
              <a:defRPr sz="16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solidFill>
                  <a:prstClr val="white"/>
                </a:solidFill>
                <a:latin typeface="Arial" panose="020B0604020202020204" pitchFamily="34" charset="0"/>
                <a:cs typeface="Arial" panose="020B0604020202020204" pitchFamily="34" charset="0"/>
              </a:rPr>
              <a:t>March 2018</a:t>
            </a:r>
          </a:p>
        </p:txBody>
      </p:sp>
      <p:sp>
        <p:nvSpPr>
          <p:cNvPr id="14" name="Slide Number Placeholder 3"/>
          <p:cNvSpPr>
            <a:spLocks noGrp="1"/>
          </p:cNvSpPr>
          <p:nvPr>
            <p:ph type="sldNum" sz="quarter" idx="13"/>
          </p:nvPr>
        </p:nvSpPr>
        <p:spPr>
          <a:xfrm>
            <a:off x="11542643" y="143328"/>
            <a:ext cx="537777" cy="365125"/>
          </a:xfrm>
        </p:spPr>
        <p:txBody>
          <a:bodyPr/>
          <a:lstStyle>
            <a:lvl1pPr>
              <a:defRPr sz="1600" b="0"/>
            </a:lvl1pPr>
          </a:lstStyle>
          <a:p>
            <a:r>
              <a:rPr lang="en-US" dirty="0"/>
              <a:t>26</a:t>
            </a:r>
          </a:p>
        </p:txBody>
      </p:sp>
    </p:spTree>
    <p:extLst>
      <p:ext uri="{BB962C8B-B14F-4D97-AF65-F5344CB8AC3E}">
        <p14:creationId xmlns:p14="http://schemas.microsoft.com/office/powerpoint/2010/main" val="107313085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8"/>
            <a:ext cx="10515600" cy="2852737"/>
          </a:xfrm>
        </p:spPr>
        <p:txBody>
          <a:bodyPr anchor="b"/>
          <a:lstStyle>
            <a:lvl1pPr>
              <a:defRPr sz="6000" b="0">
                <a:solidFill>
                  <a:srgbClr val="503278"/>
                </a:solidFill>
                <a:latin typeface="+mj-lt"/>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200">
                <a:solidFill>
                  <a:schemeClr val="bg1">
                    <a:lumMod val="50000"/>
                  </a:schemeClr>
                </a:solidFill>
                <a:latin typeface="+mn-lt"/>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8" name="Rectangle 7"/>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9" name="Rectangle 8"/>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10" name="Picture 9"/>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4" name="Slide Number Placeholder 3"/>
          <p:cNvSpPr>
            <a:spLocks noGrp="1"/>
          </p:cNvSpPr>
          <p:nvPr>
            <p:ph type="sldNum" sz="quarter" idx="13"/>
          </p:nvPr>
        </p:nvSpPr>
        <p:spPr>
          <a:xfrm>
            <a:off x="11542643" y="143328"/>
            <a:ext cx="537777" cy="365125"/>
          </a:xfrm>
        </p:spPr>
        <p:txBody>
          <a:bodyPr/>
          <a:lstStyle>
            <a:lvl1pPr>
              <a:defRPr sz="1600" b="0"/>
            </a:lvl1pPr>
          </a:lstStyle>
          <a:p>
            <a:fld id="{FFA7A233-5E4E-438A-807F-3A35BD564411}" type="slidenum">
              <a:rPr lang="en-US" smtClean="0"/>
              <a:pPr/>
              <a:t>‹#›</a:t>
            </a:fld>
            <a:endParaRPr lang="en-US" dirty="0"/>
          </a:p>
        </p:txBody>
      </p:sp>
      <p:sp>
        <p:nvSpPr>
          <p:cNvPr id="11" name="Slide Number Placeholder 4"/>
          <p:cNvSpPr txBox="1">
            <a:spLocks/>
          </p:cNvSpPr>
          <p:nvPr userDrawn="1"/>
        </p:nvSpPr>
        <p:spPr>
          <a:xfrm>
            <a:off x="0" y="149714"/>
            <a:ext cx="2153478" cy="396038"/>
          </a:xfrm>
          <a:prstGeom prst="rect">
            <a:avLst/>
          </a:prstGeom>
        </p:spPr>
        <p:txBody>
          <a:bodyPr vert="horz" lIns="91440" tIns="45720" rIns="91440" bIns="45720" rtlCol="0" anchor="ctr"/>
          <a:lstStyle>
            <a:defPPr>
              <a:defRPr lang="en-US"/>
            </a:defPPr>
            <a:lvl1pPr marL="0" algn="r" defTabSz="914400" rtl="0" eaLnBrk="1" latinLnBrk="0" hangingPunct="1">
              <a:defRPr sz="16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aseline="0" dirty="0"/>
              <a:t>May 2017</a:t>
            </a:r>
          </a:p>
        </p:txBody>
      </p:sp>
    </p:spTree>
    <p:extLst>
      <p:ext uri="{BB962C8B-B14F-4D97-AF65-F5344CB8AC3E}">
        <p14:creationId xmlns:p14="http://schemas.microsoft.com/office/powerpoint/2010/main" val="3197597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B800"/>
              </a:solidFill>
            </a:endParaRPr>
          </a:p>
        </p:txBody>
      </p:sp>
      <p:sp>
        <p:nvSpPr>
          <p:cNvPr id="7" name="Rectangle 6"/>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prstClr val="white"/>
              </a:solidFill>
            </a:endParaRPr>
          </a:p>
        </p:txBody>
      </p:sp>
      <p:pic>
        <p:nvPicPr>
          <p:cNvPr id="8" name="Picture 7"/>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9" name="Title 1"/>
          <p:cNvSpPr>
            <a:spLocks noGrp="1"/>
          </p:cNvSpPr>
          <p:nvPr>
            <p:ph type="title" hasCustomPrompt="1"/>
          </p:nvPr>
        </p:nvSpPr>
        <p:spPr>
          <a:xfrm>
            <a:off x="838200" y="773192"/>
            <a:ext cx="10515600" cy="1052434"/>
          </a:xfrm>
        </p:spPr>
        <p:txBody>
          <a:bodyPr anchor="t">
            <a:normAutofit/>
          </a:bodyPr>
          <a:lstStyle>
            <a:lvl1pPr>
              <a:defRPr sz="3200" b="0">
                <a:solidFill>
                  <a:srgbClr val="503278"/>
                </a:solidFill>
                <a:latin typeface="+mj-lt"/>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10" name="Date Placeholder 14"/>
          <p:cNvSpPr>
            <a:spLocks noGrp="1"/>
          </p:cNvSpPr>
          <p:nvPr>
            <p:ph type="dt" sz="half" idx="10"/>
          </p:nvPr>
        </p:nvSpPr>
        <p:spPr>
          <a:xfrm>
            <a:off x="228600" y="155448"/>
            <a:ext cx="2743200" cy="338328"/>
          </a:xfrm>
        </p:spPr>
        <p:txBody>
          <a:bodyPr/>
          <a:lstStyle>
            <a:lvl1pPr>
              <a:defRPr sz="1600">
                <a:solidFill>
                  <a:schemeClr val="bg1"/>
                </a:solidFill>
              </a:defRPr>
            </a:lvl1pPr>
          </a:lstStyle>
          <a:p>
            <a:r>
              <a:rPr lang="en-US">
                <a:solidFill>
                  <a:prstClr val="white"/>
                </a:solidFill>
              </a:rPr>
              <a:t>August 23, 2016</a:t>
            </a:r>
            <a:endParaRPr lang="en-US" dirty="0">
              <a:solidFill>
                <a:prstClr val="white"/>
              </a:solidFill>
            </a:endParaRPr>
          </a:p>
        </p:txBody>
      </p:sp>
      <p:sp>
        <p:nvSpPr>
          <p:cNvPr id="13" name="Slide Number Placeholder 16"/>
          <p:cNvSpPr>
            <a:spLocks noGrp="1"/>
          </p:cNvSpPr>
          <p:nvPr>
            <p:ph type="sldNum" sz="quarter" idx="12"/>
          </p:nvPr>
        </p:nvSpPr>
        <p:spPr>
          <a:xfrm>
            <a:off x="9070848" y="146304"/>
            <a:ext cx="3118104" cy="338328"/>
          </a:xfrm>
        </p:spPr>
        <p:txBody>
          <a:bodyPr/>
          <a:lstStyle>
            <a:lvl1pPr>
              <a:defRPr sz="1600">
                <a:solidFill>
                  <a:schemeClr val="bg1"/>
                </a:solidFill>
              </a:defRPr>
            </a:lvl1pPr>
          </a:lstStyle>
          <a:p>
            <a:fld id="{CCC229FA-BA79-4B40-91A2-65580036BAE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1012595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656860"/>
            <a:ext cx="10515600" cy="1168765"/>
          </a:xfrm>
        </p:spPr>
        <p:txBody>
          <a:bodyPr/>
          <a:lstStyle>
            <a:lvl1pPr>
              <a:defRPr b="0">
                <a:solidFill>
                  <a:srgbClr val="503278"/>
                </a:solidFill>
                <a:latin typeface="+mj-lt"/>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lvl1pPr>
              <a:defRPr sz="2200">
                <a:solidFill>
                  <a:schemeClr val="tx1"/>
                </a:solidFill>
                <a:latin typeface="+mn-lt"/>
                <a:cs typeface="Arial" panose="020B0604020202020204" pitchFamily="34" charset="0"/>
              </a:defRPr>
            </a:lvl1pPr>
            <a:lvl2pPr>
              <a:defRPr sz="2200">
                <a:solidFill>
                  <a:schemeClr val="tx1"/>
                </a:solidFill>
                <a:latin typeface="+mn-lt"/>
                <a:cs typeface="Arial" panose="020B0604020202020204" pitchFamily="34" charset="0"/>
              </a:defRPr>
            </a:lvl2pPr>
            <a:lvl3pPr>
              <a:defRPr sz="2200">
                <a:solidFill>
                  <a:schemeClr val="tx1"/>
                </a:solidFill>
                <a:latin typeface="+mn-lt"/>
                <a:cs typeface="Arial" panose="020B0604020202020204" pitchFamily="34" charset="0"/>
              </a:defRPr>
            </a:lvl3pPr>
            <a:lvl4pPr>
              <a:defRPr sz="2200">
                <a:solidFill>
                  <a:schemeClr val="tx1"/>
                </a:solidFill>
                <a:latin typeface="+mn-lt"/>
                <a:cs typeface="Arial" panose="020B0604020202020204" pitchFamily="34" charset="0"/>
              </a:defRPr>
            </a:lvl4pPr>
            <a:lvl5pPr>
              <a:defRPr sz="2200">
                <a:solidFill>
                  <a:schemeClr val="tx1"/>
                </a:solidFill>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lvl1pPr>
              <a:defRPr sz="2200">
                <a:solidFill>
                  <a:schemeClr val="tx1"/>
                </a:solidFill>
                <a:latin typeface="Arial" panose="020B0604020202020204" pitchFamily="34" charset="0"/>
                <a:cs typeface="Arial" panose="020B0604020202020204" pitchFamily="34" charset="0"/>
              </a:defRPr>
            </a:lvl1pPr>
            <a:lvl2pPr>
              <a:defRPr sz="2200">
                <a:solidFill>
                  <a:schemeClr val="tx1"/>
                </a:solidFill>
                <a:latin typeface="Arial" panose="020B0604020202020204" pitchFamily="34" charset="0"/>
                <a:cs typeface="Arial" panose="020B0604020202020204" pitchFamily="34" charset="0"/>
              </a:defRPr>
            </a:lvl2pPr>
            <a:lvl3pPr>
              <a:defRPr sz="2200">
                <a:solidFill>
                  <a:schemeClr val="tx1"/>
                </a:solidFill>
                <a:latin typeface="Arial" panose="020B0604020202020204" pitchFamily="34" charset="0"/>
                <a:cs typeface="Arial" panose="020B0604020202020204" pitchFamily="34" charset="0"/>
              </a:defRPr>
            </a:lvl3pPr>
            <a:lvl4pPr>
              <a:defRPr sz="2200">
                <a:solidFill>
                  <a:schemeClr val="tx1"/>
                </a:solidFill>
                <a:latin typeface="Arial" panose="020B0604020202020204" pitchFamily="34" charset="0"/>
                <a:cs typeface="Arial" panose="020B0604020202020204" pitchFamily="34" charset="0"/>
              </a:defRPr>
            </a:lvl4pPr>
            <a:lvl5pPr>
              <a:defRPr sz="22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endParaRPr lang="en-US" dirty="0"/>
          </a:p>
        </p:txBody>
      </p:sp>
      <p:sp>
        <p:nvSpPr>
          <p:cNvPr id="8" name="Rectangle 7"/>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9" name="Rectangle 8"/>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10" name="Picture 9"/>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5" name="Slide Number Placeholder 4"/>
          <p:cNvSpPr>
            <a:spLocks noGrp="1"/>
          </p:cNvSpPr>
          <p:nvPr>
            <p:ph type="sldNum" sz="quarter" idx="13"/>
          </p:nvPr>
        </p:nvSpPr>
        <p:spPr>
          <a:xfrm>
            <a:off x="11463131" y="143328"/>
            <a:ext cx="617290" cy="365125"/>
          </a:xfrm>
        </p:spPr>
        <p:txBody>
          <a:bodyPr/>
          <a:lstStyle>
            <a:lvl1pPr>
              <a:defRPr sz="1600" b="0"/>
            </a:lvl1pPr>
          </a:lstStyle>
          <a:p>
            <a:fld id="{FFA7A233-5E4E-438A-807F-3A35BD564411}" type="slidenum">
              <a:rPr lang="en-US" smtClean="0"/>
              <a:pPr/>
              <a:t>‹#›</a:t>
            </a:fld>
            <a:endParaRPr lang="en-US" dirty="0"/>
          </a:p>
        </p:txBody>
      </p:sp>
      <p:sp>
        <p:nvSpPr>
          <p:cNvPr id="16" name="Slide Number Placeholder 4"/>
          <p:cNvSpPr txBox="1">
            <a:spLocks/>
          </p:cNvSpPr>
          <p:nvPr userDrawn="1"/>
        </p:nvSpPr>
        <p:spPr>
          <a:xfrm>
            <a:off x="0" y="149714"/>
            <a:ext cx="2153478" cy="396038"/>
          </a:xfrm>
          <a:prstGeom prst="rect">
            <a:avLst/>
          </a:prstGeom>
        </p:spPr>
        <p:txBody>
          <a:bodyPr vert="horz" lIns="91440" tIns="45720" rIns="91440" bIns="45720" rtlCol="0" anchor="ctr"/>
          <a:lstStyle>
            <a:defPPr>
              <a:defRPr lang="en-US"/>
            </a:defPPr>
            <a:lvl1pPr marL="0" algn="r" defTabSz="914400" rtl="0" eaLnBrk="1" latinLnBrk="0" hangingPunct="1">
              <a:defRPr sz="16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t>March</a:t>
            </a:r>
            <a:r>
              <a:rPr lang="en-US" baseline="0" dirty="0"/>
              <a:t> 2017</a:t>
            </a:r>
          </a:p>
        </p:txBody>
      </p:sp>
    </p:spTree>
    <p:extLst>
      <p:ext uri="{BB962C8B-B14F-4D97-AF65-F5344CB8AC3E}">
        <p14:creationId xmlns:p14="http://schemas.microsoft.com/office/powerpoint/2010/main" val="106036312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585817"/>
            <a:ext cx="10515600" cy="1004539"/>
          </a:xfrm>
        </p:spPr>
        <p:txBody>
          <a:bodyPr/>
          <a:lstStyle>
            <a:lvl1pPr>
              <a:defRPr b="0">
                <a:solidFill>
                  <a:srgbClr val="503278"/>
                </a:solidFill>
                <a:latin typeface="+mj-lt"/>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200" b="1">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lvl1pPr>
              <a:defRPr sz="2200">
                <a:solidFill>
                  <a:schemeClr val="tx1"/>
                </a:solidFill>
                <a:latin typeface="Arial" panose="020B0604020202020204" pitchFamily="34" charset="0"/>
                <a:cs typeface="Arial" panose="020B0604020202020204" pitchFamily="34" charset="0"/>
              </a:defRPr>
            </a:lvl1pPr>
            <a:lvl2pPr>
              <a:defRPr sz="2200">
                <a:solidFill>
                  <a:schemeClr val="tx1"/>
                </a:solidFill>
                <a:latin typeface="Arial" panose="020B0604020202020204" pitchFamily="34" charset="0"/>
                <a:cs typeface="Arial" panose="020B0604020202020204" pitchFamily="34" charset="0"/>
              </a:defRPr>
            </a:lvl2pPr>
            <a:lvl3pPr>
              <a:defRPr sz="2200">
                <a:solidFill>
                  <a:schemeClr val="tx1"/>
                </a:solidFill>
                <a:latin typeface="Arial" panose="020B0604020202020204" pitchFamily="34" charset="0"/>
                <a:cs typeface="Arial" panose="020B0604020202020204" pitchFamily="34" charset="0"/>
              </a:defRPr>
            </a:lvl3pPr>
            <a:lvl4pPr>
              <a:defRPr sz="2200">
                <a:solidFill>
                  <a:schemeClr val="tx1"/>
                </a:solidFill>
                <a:latin typeface="Arial" panose="020B0604020202020204" pitchFamily="34" charset="0"/>
                <a:cs typeface="Arial" panose="020B0604020202020204" pitchFamily="34" charset="0"/>
              </a:defRPr>
            </a:lvl4pPr>
            <a:lvl5pPr>
              <a:defRPr sz="22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200" b="1">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lvl1pPr>
              <a:defRPr sz="2200">
                <a:solidFill>
                  <a:schemeClr val="tx1"/>
                </a:solidFill>
                <a:latin typeface="Arial" panose="020B0604020202020204" pitchFamily="34" charset="0"/>
                <a:cs typeface="Arial" panose="020B0604020202020204" pitchFamily="34" charset="0"/>
              </a:defRPr>
            </a:lvl1pPr>
            <a:lvl2pPr>
              <a:defRPr sz="2200">
                <a:solidFill>
                  <a:schemeClr val="tx1"/>
                </a:solidFill>
                <a:latin typeface="Arial" panose="020B0604020202020204" pitchFamily="34" charset="0"/>
                <a:cs typeface="Arial" panose="020B0604020202020204" pitchFamily="34" charset="0"/>
              </a:defRPr>
            </a:lvl2pPr>
            <a:lvl3pPr>
              <a:defRPr sz="2200">
                <a:solidFill>
                  <a:schemeClr val="tx1"/>
                </a:solidFill>
                <a:latin typeface="Arial" panose="020B0604020202020204" pitchFamily="34" charset="0"/>
                <a:cs typeface="Arial" panose="020B0604020202020204" pitchFamily="34" charset="0"/>
              </a:defRPr>
            </a:lvl3pPr>
            <a:lvl4pPr>
              <a:defRPr sz="2200">
                <a:solidFill>
                  <a:schemeClr val="tx1"/>
                </a:solidFill>
                <a:latin typeface="Arial" panose="020B0604020202020204" pitchFamily="34" charset="0"/>
                <a:cs typeface="Arial" panose="020B0604020202020204" pitchFamily="34" charset="0"/>
              </a:defRPr>
            </a:lvl4pPr>
            <a:lvl5pPr>
              <a:defRPr sz="22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1"/>
          </p:nvPr>
        </p:nvSpPr>
        <p:spPr/>
        <p:txBody>
          <a:bodyPr/>
          <a:lstStyle/>
          <a:p>
            <a:endParaRPr lang="en-US" dirty="0"/>
          </a:p>
        </p:txBody>
      </p:sp>
      <p:sp>
        <p:nvSpPr>
          <p:cNvPr id="10" name="Rectangle 9"/>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11" name="Rectangle 10"/>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12" name="Picture 11"/>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7" name="Slide Number Placeholder 6"/>
          <p:cNvSpPr>
            <a:spLocks noGrp="1"/>
          </p:cNvSpPr>
          <p:nvPr>
            <p:ph type="sldNum" sz="quarter" idx="13"/>
          </p:nvPr>
        </p:nvSpPr>
        <p:spPr>
          <a:xfrm>
            <a:off x="11569149" y="143328"/>
            <a:ext cx="511272" cy="365125"/>
          </a:xfrm>
        </p:spPr>
        <p:txBody>
          <a:bodyPr/>
          <a:lstStyle>
            <a:lvl1pPr>
              <a:defRPr sz="1600" b="0"/>
            </a:lvl1pPr>
          </a:lstStyle>
          <a:p>
            <a:fld id="{FFA7A233-5E4E-438A-807F-3A35BD564411}" type="slidenum">
              <a:rPr lang="en-US" smtClean="0"/>
              <a:pPr/>
              <a:t>‹#›</a:t>
            </a:fld>
            <a:endParaRPr lang="en-US" dirty="0"/>
          </a:p>
        </p:txBody>
      </p:sp>
      <p:sp>
        <p:nvSpPr>
          <p:cNvPr id="13" name="Slide Number Placeholder 4"/>
          <p:cNvSpPr txBox="1">
            <a:spLocks/>
          </p:cNvSpPr>
          <p:nvPr userDrawn="1"/>
        </p:nvSpPr>
        <p:spPr>
          <a:xfrm>
            <a:off x="0" y="149714"/>
            <a:ext cx="2153478" cy="396038"/>
          </a:xfrm>
          <a:prstGeom prst="rect">
            <a:avLst/>
          </a:prstGeom>
        </p:spPr>
        <p:txBody>
          <a:bodyPr vert="horz" lIns="91440" tIns="45720" rIns="91440" bIns="45720" rtlCol="0" anchor="ctr"/>
          <a:lstStyle>
            <a:defPPr>
              <a:defRPr lang="en-US"/>
            </a:defPPr>
            <a:lvl1pPr marL="0" algn="r" defTabSz="914400" rtl="0" eaLnBrk="1" latinLnBrk="0" hangingPunct="1">
              <a:defRPr sz="16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t>March</a:t>
            </a:r>
            <a:r>
              <a:rPr lang="en-US" baseline="0" dirty="0"/>
              <a:t> 2017</a:t>
            </a:r>
          </a:p>
        </p:txBody>
      </p:sp>
    </p:spTree>
    <p:extLst>
      <p:ext uri="{BB962C8B-B14F-4D97-AF65-F5344CB8AC3E}">
        <p14:creationId xmlns:p14="http://schemas.microsoft.com/office/powerpoint/2010/main" val="30330045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0">
                <a:solidFill>
                  <a:srgbClr val="503278"/>
                </a:solidFill>
                <a:latin typeface="+mj-lt"/>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4" name="Footer Placeholder 3"/>
          <p:cNvSpPr>
            <a:spLocks noGrp="1"/>
          </p:cNvSpPr>
          <p:nvPr>
            <p:ph type="ftr" sz="quarter" idx="11"/>
          </p:nvPr>
        </p:nvSpPr>
        <p:spPr/>
        <p:txBody>
          <a:bodyPr/>
          <a:lstStyle/>
          <a:p>
            <a:endParaRPr lang="en-US" dirty="0"/>
          </a:p>
        </p:txBody>
      </p:sp>
      <p:sp>
        <p:nvSpPr>
          <p:cNvPr id="6" name="Rectangle 5"/>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7" name="Rectangle 6"/>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8" name="Picture 7"/>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3" name="Slide Number Placeholder 2"/>
          <p:cNvSpPr>
            <a:spLocks noGrp="1"/>
          </p:cNvSpPr>
          <p:nvPr>
            <p:ph type="sldNum" sz="quarter" idx="13"/>
          </p:nvPr>
        </p:nvSpPr>
        <p:spPr>
          <a:xfrm>
            <a:off x="11542643" y="143328"/>
            <a:ext cx="537777" cy="365125"/>
          </a:xfrm>
        </p:spPr>
        <p:txBody>
          <a:bodyPr/>
          <a:lstStyle>
            <a:lvl1pPr>
              <a:defRPr sz="1600" b="0"/>
            </a:lvl1pPr>
          </a:lstStyle>
          <a:p>
            <a:fld id="{FFA7A233-5E4E-438A-807F-3A35BD564411}" type="slidenum">
              <a:rPr lang="en-US" smtClean="0"/>
              <a:pPr/>
              <a:t>‹#›</a:t>
            </a:fld>
            <a:endParaRPr lang="en-US" dirty="0"/>
          </a:p>
        </p:txBody>
      </p:sp>
      <p:sp>
        <p:nvSpPr>
          <p:cNvPr id="9" name="Slide Number Placeholder 4"/>
          <p:cNvSpPr txBox="1">
            <a:spLocks/>
          </p:cNvSpPr>
          <p:nvPr userDrawn="1"/>
        </p:nvSpPr>
        <p:spPr>
          <a:xfrm>
            <a:off x="0" y="149714"/>
            <a:ext cx="2153478" cy="396038"/>
          </a:xfrm>
          <a:prstGeom prst="rect">
            <a:avLst/>
          </a:prstGeom>
        </p:spPr>
        <p:txBody>
          <a:bodyPr vert="horz" lIns="91440" tIns="45720" rIns="91440" bIns="45720" rtlCol="0" anchor="ctr"/>
          <a:lstStyle>
            <a:defPPr>
              <a:defRPr lang="en-US"/>
            </a:defPPr>
            <a:lvl1pPr marL="0" algn="r" defTabSz="914400" rtl="0" eaLnBrk="1" latinLnBrk="0" hangingPunct="1">
              <a:defRPr sz="16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t>March</a:t>
            </a:r>
            <a:r>
              <a:rPr lang="en-US" baseline="0" dirty="0"/>
              <a:t> 2017</a:t>
            </a:r>
          </a:p>
        </p:txBody>
      </p:sp>
    </p:spTree>
    <p:extLst>
      <p:ext uri="{BB962C8B-B14F-4D97-AF65-F5344CB8AC3E}">
        <p14:creationId xmlns:p14="http://schemas.microsoft.com/office/powerpoint/2010/main" val="260772336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816864"/>
            <a:ext cx="3932237" cy="1240535"/>
          </a:xfrm>
        </p:spPr>
        <p:txBody>
          <a:bodyPr anchor="b"/>
          <a:lstStyle>
            <a:lvl1pPr>
              <a:defRPr sz="3200">
                <a:solidFill>
                  <a:srgbClr val="503278"/>
                </a:solidFill>
                <a:latin typeface="+mj-lt"/>
                <a:cs typeface="Arial" panose="020B0604020202020204" pitchFamily="34" charset="0"/>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3" name="Content Placeholder 2"/>
          <p:cNvSpPr>
            <a:spLocks noGrp="1"/>
          </p:cNvSpPr>
          <p:nvPr>
            <p:ph idx="1"/>
          </p:nvPr>
        </p:nvSpPr>
        <p:spPr>
          <a:xfrm>
            <a:off x="5183188" y="816865"/>
            <a:ext cx="6172200" cy="5044186"/>
          </a:xfrm>
          <a:prstGeom prst="rect">
            <a:avLst/>
          </a:prstGeom>
        </p:spPr>
        <p:txBody>
          <a:bodyPr/>
          <a:lstStyle>
            <a:lvl1pPr>
              <a:defRPr sz="2200">
                <a:solidFill>
                  <a:schemeClr val="tx1"/>
                </a:solidFill>
                <a:latin typeface="+mn-lt"/>
                <a:cs typeface="Arial" panose="020B0604020202020204" pitchFamily="34" charset="0"/>
              </a:defRPr>
            </a:lvl1pPr>
            <a:lvl2pPr>
              <a:defRPr sz="2200">
                <a:solidFill>
                  <a:schemeClr val="tx1"/>
                </a:solidFill>
                <a:latin typeface="+mn-lt"/>
                <a:cs typeface="Arial" panose="020B0604020202020204" pitchFamily="34" charset="0"/>
              </a:defRPr>
            </a:lvl2pPr>
            <a:lvl3pPr>
              <a:defRPr sz="2200">
                <a:solidFill>
                  <a:schemeClr val="tx1"/>
                </a:solidFill>
                <a:latin typeface="+mn-lt"/>
                <a:cs typeface="Arial" panose="020B0604020202020204" pitchFamily="34" charset="0"/>
              </a:defRPr>
            </a:lvl3pPr>
            <a:lvl4pPr>
              <a:defRPr sz="2200">
                <a:solidFill>
                  <a:schemeClr val="tx1"/>
                </a:solidFill>
                <a:latin typeface="+mn-lt"/>
                <a:cs typeface="Arial" panose="020B0604020202020204" pitchFamily="34" charset="0"/>
              </a:defRPr>
            </a:lvl4pPr>
            <a:lvl5pPr>
              <a:defRPr sz="2200">
                <a:solidFill>
                  <a:schemeClr val="tx1"/>
                </a:solidFill>
                <a:latin typeface="+mn-lt"/>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8" name="Rectangle 7"/>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9" name="Rectangle 8"/>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10" name="Picture 9"/>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5" name="Slide Number Placeholder 4"/>
          <p:cNvSpPr>
            <a:spLocks noGrp="1"/>
          </p:cNvSpPr>
          <p:nvPr>
            <p:ph type="sldNum" sz="quarter" idx="13"/>
          </p:nvPr>
        </p:nvSpPr>
        <p:spPr>
          <a:xfrm>
            <a:off x="11476383" y="143328"/>
            <a:ext cx="604037" cy="365125"/>
          </a:xfrm>
        </p:spPr>
        <p:txBody>
          <a:bodyPr/>
          <a:lstStyle>
            <a:lvl1pPr>
              <a:defRPr sz="1600" b="0"/>
            </a:lvl1pPr>
          </a:lstStyle>
          <a:p>
            <a:fld id="{FFA7A233-5E4E-438A-807F-3A35BD564411}" type="slidenum">
              <a:rPr lang="en-US" smtClean="0"/>
              <a:pPr/>
              <a:t>‹#›</a:t>
            </a:fld>
            <a:endParaRPr lang="en-US" dirty="0"/>
          </a:p>
        </p:txBody>
      </p:sp>
      <p:sp>
        <p:nvSpPr>
          <p:cNvPr id="11" name="Slide Number Placeholder 4"/>
          <p:cNvSpPr txBox="1">
            <a:spLocks/>
          </p:cNvSpPr>
          <p:nvPr userDrawn="1"/>
        </p:nvSpPr>
        <p:spPr>
          <a:xfrm>
            <a:off x="0" y="149714"/>
            <a:ext cx="2153478" cy="396038"/>
          </a:xfrm>
          <a:prstGeom prst="rect">
            <a:avLst/>
          </a:prstGeom>
        </p:spPr>
        <p:txBody>
          <a:bodyPr vert="horz" lIns="91440" tIns="45720" rIns="91440" bIns="45720" rtlCol="0" anchor="ctr"/>
          <a:lstStyle>
            <a:defPPr>
              <a:defRPr lang="en-US"/>
            </a:defPPr>
            <a:lvl1pPr marL="0" algn="r" defTabSz="914400" rtl="0" eaLnBrk="1" latinLnBrk="0" hangingPunct="1">
              <a:defRPr sz="16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t>March</a:t>
            </a:r>
            <a:r>
              <a:rPr lang="en-US" baseline="0" dirty="0"/>
              <a:t> 2017</a:t>
            </a:r>
          </a:p>
        </p:txBody>
      </p:sp>
    </p:spTree>
    <p:extLst>
      <p:ext uri="{BB962C8B-B14F-4D97-AF65-F5344CB8AC3E}">
        <p14:creationId xmlns:p14="http://schemas.microsoft.com/office/powerpoint/2010/main" val="235220060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701836"/>
            <a:ext cx="3932237" cy="1355563"/>
          </a:xfrm>
        </p:spPr>
        <p:txBody>
          <a:bodyPr anchor="b">
            <a:normAutofit/>
          </a:bodyPr>
          <a:lstStyle>
            <a:lvl1pPr>
              <a:defRPr sz="3200">
                <a:solidFill>
                  <a:srgbClr val="503278"/>
                </a:solidFill>
                <a:latin typeface="+mj-lt"/>
                <a:cs typeface="Arial" panose="020B0604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701837"/>
            <a:ext cx="6172200" cy="515921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2200">
                <a:solidFill>
                  <a:schemeClr val="tx1"/>
                </a:solidFill>
                <a:latin typeface="+mn-lt"/>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8" name="Rectangle 7"/>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9" name="Rectangle 8"/>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10" name="Picture 9"/>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5" name="Slide Number Placeholder 4"/>
          <p:cNvSpPr>
            <a:spLocks noGrp="1"/>
          </p:cNvSpPr>
          <p:nvPr>
            <p:ph type="sldNum" sz="quarter" idx="13"/>
          </p:nvPr>
        </p:nvSpPr>
        <p:spPr>
          <a:xfrm>
            <a:off x="11608905" y="143328"/>
            <a:ext cx="471516" cy="365125"/>
          </a:xfrm>
        </p:spPr>
        <p:txBody>
          <a:bodyPr/>
          <a:lstStyle>
            <a:lvl1pPr>
              <a:defRPr sz="1600" b="0"/>
            </a:lvl1pPr>
          </a:lstStyle>
          <a:p>
            <a:fld id="{FFA7A233-5E4E-438A-807F-3A35BD564411}" type="slidenum">
              <a:rPr lang="en-US" smtClean="0"/>
              <a:pPr/>
              <a:t>‹#›</a:t>
            </a:fld>
            <a:endParaRPr lang="en-US" dirty="0"/>
          </a:p>
        </p:txBody>
      </p:sp>
      <p:sp>
        <p:nvSpPr>
          <p:cNvPr id="11" name="Slide Number Placeholder 4"/>
          <p:cNvSpPr txBox="1">
            <a:spLocks/>
          </p:cNvSpPr>
          <p:nvPr userDrawn="1"/>
        </p:nvSpPr>
        <p:spPr>
          <a:xfrm>
            <a:off x="0" y="149714"/>
            <a:ext cx="2153478" cy="396038"/>
          </a:xfrm>
          <a:prstGeom prst="rect">
            <a:avLst/>
          </a:prstGeom>
        </p:spPr>
        <p:txBody>
          <a:bodyPr vert="horz" lIns="91440" tIns="45720" rIns="91440" bIns="45720" rtlCol="0" anchor="ctr"/>
          <a:lstStyle>
            <a:defPPr>
              <a:defRPr lang="en-US"/>
            </a:defPPr>
            <a:lvl1pPr marL="0" algn="r" defTabSz="914400" rtl="0" eaLnBrk="1" latinLnBrk="0" hangingPunct="1">
              <a:defRPr sz="16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t>March</a:t>
            </a:r>
            <a:r>
              <a:rPr lang="en-US" baseline="0" dirty="0"/>
              <a:t> 2017</a:t>
            </a:r>
          </a:p>
        </p:txBody>
      </p:sp>
    </p:spTree>
    <p:extLst>
      <p:ext uri="{BB962C8B-B14F-4D97-AF65-F5344CB8AC3E}">
        <p14:creationId xmlns:p14="http://schemas.microsoft.com/office/powerpoint/2010/main" val="79715237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LastSlide">
    <p:spTree>
      <p:nvGrpSpPr>
        <p:cNvPr id="1" name=""/>
        <p:cNvGrpSpPr/>
        <p:nvPr/>
      </p:nvGrpSpPr>
      <p:grpSpPr>
        <a:xfrm>
          <a:off x="0" y="0"/>
          <a:ext cx="0" cy="0"/>
          <a:chOff x="0" y="0"/>
          <a:chExt cx="0" cy="0"/>
        </a:xfrm>
      </p:grpSpPr>
      <p:sp>
        <p:nvSpPr>
          <p:cNvPr id="6" name="Rectangle 5"/>
          <p:cNvSpPr/>
          <p:nvPr userDrawn="1"/>
        </p:nvSpPr>
        <p:spPr>
          <a:xfrm>
            <a:off x="0" y="5670940"/>
            <a:ext cx="12192000" cy="1198605"/>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0" y="5545570"/>
            <a:ext cx="12192000" cy="125370"/>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81946" y="6338276"/>
            <a:ext cx="1729442" cy="440281"/>
          </a:xfrm>
          <a:prstGeom prst="rect">
            <a:avLst/>
          </a:prstGeom>
        </p:spPr>
      </p:pic>
      <p:sp>
        <p:nvSpPr>
          <p:cNvPr id="12" name="Text Placeholder 11"/>
          <p:cNvSpPr>
            <a:spLocks noGrp="1"/>
          </p:cNvSpPr>
          <p:nvPr>
            <p:ph type="body" sz="quarter" idx="10" hasCustomPrompt="1"/>
          </p:nvPr>
        </p:nvSpPr>
        <p:spPr>
          <a:xfrm>
            <a:off x="611911" y="982076"/>
            <a:ext cx="7045325" cy="511175"/>
          </a:xfrm>
          <a:prstGeom prst="rect">
            <a:avLst/>
          </a:prstGeom>
        </p:spPr>
        <p:txBody>
          <a:bodyPr/>
          <a:lstStyle>
            <a:lvl1pPr marL="0" indent="0">
              <a:buNone/>
              <a:defRPr sz="3200" b="1" baseline="0"/>
            </a:lvl1pPr>
          </a:lstStyle>
          <a:p>
            <a:pPr lvl="0"/>
            <a:r>
              <a:rPr lang="en-US" dirty="0"/>
              <a:t>Contact Person Information Here</a:t>
            </a:r>
          </a:p>
        </p:txBody>
      </p:sp>
      <p:sp>
        <p:nvSpPr>
          <p:cNvPr id="3" name="Text Placeholder 2"/>
          <p:cNvSpPr>
            <a:spLocks noGrp="1"/>
          </p:cNvSpPr>
          <p:nvPr>
            <p:ph type="body" sz="quarter" idx="11" hasCustomPrompt="1"/>
          </p:nvPr>
        </p:nvSpPr>
        <p:spPr>
          <a:xfrm>
            <a:off x="611911" y="1905000"/>
            <a:ext cx="2887193" cy="473609"/>
          </a:xfrm>
          <a:prstGeom prst="rect">
            <a:avLst/>
          </a:prstGeom>
        </p:spPr>
        <p:txBody>
          <a:bodyPr/>
          <a:lstStyle>
            <a:lvl1pPr marL="0" indent="0">
              <a:buNone/>
              <a:defRPr sz="2400" b="1" i="1" baseline="0">
                <a:solidFill>
                  <a:schemeClr val="tx1"/>
                </a:solidFill>
              </a:defRPr>
            </a:lvl1pPr>
          </a:lstStyle>
          <a:p>
            <a:pPr lvl="0"/>
            <a:r>
              <a:rPr lang="en-US" dirty="0"/>
              <a:t>Contact Us:</a:t>
            </a:r>
          </a:p>
        </p:txBody>
      </p:sp>
      <p:sp>
        <p:nvSpPr>
          <p:cNvPr id="5" name="Text Placeholder 4"/>
          <p:cNvSpPr>
            <a:spLocks noGrp="1"/>
          </p:cNvSpPr>
          <p:nvPr>
            <p:ph type="body" sz="quarter" idx="12" hasCustomPrompt="1"/>
          </p:nvPr>
        </p:nvSpPr>
        <p:spPr>
          <a:xfrm>
            <a:off x="611911" y="2406183"/>
            <a:ext cx="3132137" cy="768350"/>
          </a:xfrm>
          <a:prstGeom prst="rect">
            <a:avLst/>
          </a:prstGeom>
        </p:spPr>
        <p:txBody>
          <a:bodyPr/>
          <a:lstStyle>
            <a:lvl1pPr marL="0" indent="0">
              <a:buNone/>
              <a:defRPr sz="2400" baseline="0">
                <a:solidFill>
                  <a:srgbClr val="503278"/>
                </a:solidFill>
              </a:defRPr>
            </a:lvl1pPr>
          </a:lstStyle>
          <a:p>
            <a:pPr lvl="0"/>
            <a:r>
              <a:rPr lang="en-US" dirty="0"/>
              <a:t>Email Address(</a:t>
            </a:r>
            <a:r>
              <a:rPr lang="en-US" dirty="0" err="1"/>
              <a:t>es</a:t>
            </a:r>
            <a:r>
              <a:rPr lang="en-US" dirty="0"/>
              <a:t>)</a:t>
            </a:r>
          </a:p>
        </p:txBody>
      </p:sp>
      <p:sp>
        <p:nvSpPr>
          <p:cNvPr id="2" name="Footer Placeholder 1"/>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410155468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10" name="Rectangle 9"/>
          <p:cNvSpPr/>
          <p:nvPr userDrawn="1"/>
        </p:nvSpPr>
        <p:spPr>
          <a:xfrm>
            <a:off x="0" y="5670940"/>
            <a:ext cx="12192000" cy="1198605"/>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5545570"/>
            <a:ext cx="12192000" cy="125370"/>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8545" y="177110"/>
            <a:ext cx="4370762" cy="746047"/>
          </a:xfrm>
          <a:prstGeom prst="rect">
            <a:avLst/>
          </a:prstGeom>
        </p:spPr>
      </p:pic>
      <p:sp>
        <p:nvSpPr>
          <p:cNvPr id="13" name="Text Placeholder 5"/>
          <p:cNvSpPr>
            <a:spLocks noGrp="1"/>
          </p:cNvSpPr>
          <p:nvPr>
            <p:ph type="body" sz="quarter" idx="14" hasCustomPrompt="1"/>
          </p:nvPr>
        </p:nvSpPr>
        <p:spPr>
          <a:xfrm>
            <a:off x="657225" y="1828800"/>
            <a:ext cx="6415088" cy="561975"/>
          </a:xfrm>
          <a:prstGeom prst="rect">
            <a:avLst/>
          </a:prstGeom>
        </p:spPr>
        <p:txBody>
          <a:bodyPr/>
          <a:lstStyle>
            <a:lvl1pPr marL="0" indent="0">
              <a:buNone/>
              <a:defRPr sz="3200" b="1" baseline="0">
                <a:solidFill>
                  <a:srgbClr val="503278"/>
                </a:solidFill>
                <a:latin typeface="Arial" panose="020B0604020202020204" pitchFamily="34" charset="0"/>
                <a:cs typeface="Arial" panose="020B0604020202020204" pitchFamily="34" charset="0"/>
              </a:defRPr>
            </a:lvl1pPr>
          </a:lstStyle>
          <a:p>
            <a:pPr lvl="0"/>
            <a:r>
              <a:rPr lang="en-US" sz="3200" dirty="0">
                <a:latin typeface="Arial" panose="020B0604020202020204" pitchFamily="34" charset="0"/>
                <a:cs typeface="Arial" panose="020B0604020202020204" pitchFamily="34" charset="0"/>
              </a:rPr>
              <a:t>Insert Title Here</a:t>
            </a:r>
            <a:endParaRPr lang="en-US" dirty="0"/>
          </a:p>
        </p:txBody>
      </p:sp>
      <p:sp>
        <p:nvSpPr>
          <p:cNvPr id="14" name="Text Placeholder 7"/>
          <p:cNvSpPr>
            <a:spLocks noGrp="1"/>
          </p:cNvSpPr>
          <p:nvPr>
            <p:ph type="body" sz="quarter" idx="15" hasCustomPrompt="1"/>
          </p:nvPr>
        </p:nvSpPr>
        <p:spPr>
          <a:xfrm>
            <a:off x="657225" y="2566988"/>
            <a:ext cx="4751388" cy="1498600"/>
          </a:xfrm>
          <a:prstGeom prst="rect">
            <a:avLst/>
          </a:prstGeom>
        </p:spPr>
        <p:txBody>
          <a:bodyPr/>
          <a:lstStyle>
            <a:lvl1pPr marL="0" indent="0">
              <a:buNone/>
              <a:defRPr sz="1800" baseline="0">
                <a:solidFill>
                  <a:srgbClr val="6F5091"/>
                </a:solidFill>
                <a:latin typeface="Arial" panose="020B0604020202020204" pitchFamily="34" charset="0"/>
                <a:cs typeface="Arial" panose="020B0604020202020204" pitchFamily="34" charset="0"/>
              </a:defRPr>
            </a:lvl1pPr>
          </a:lstStyle>
          <a:p>
            <a:pPr lvl="0"/>
            <a:r>
              <a:rPr lang="en-US" sz="1800" dirty="0">
                <a:latin typeface="Arial" panose="020B0604020202020204" pitchFamily="34" charset="0"/>
                <a:cs typeface="Arial" panose="020B0604020202020204" pitchFamily="34" charset="0"/>
              </a:rPr>
              <a:t>Insert subtitle(s) here</a:t>
            </a:r>
            <a:endParaRPr lang="en-US" dirty="0"/>
          </a:p>
        </p:txBody>
      </p:sp>
      <p:sp>
        <p:nvSpPr>
          <p:cNvPr id="15" name="Text Placeholder 5"/>
          <p:cNvSpPr>
            <a:spLocks noGrp="1"/>
          </p:cNvSpPr>
          <p:nvPr>
            <p:ph type="body" sz="quarter" idx="13" hasCustomPrompt="1"/>
          </p:nvPr>
        </p:nvSpPr>
        <p:spPr>
          <a:xfrm>
            <a:off x="208545" y="6084115"/>
            <a:ext cx="2072529" cy="419100"/>
          </a:xfrm>
          <a:prstGeom prst="rect">
            <a:avLst/>
          </a:prstGeom>
        </p:spPr>
        <p:txBody>
          <a:bodyPr/>
          <a:lstStyle>
            <a:lvl1pPr marL="0" indent="0">
              <a:buNone/>
              <a:defRPr sz="1800">
                <a:solidFill>
                  <a:schemeClr val="bg1"/>
                </a:solidFill>
                <a:latin typeface="Arial" panose="020B0604020202020204" pitchFamily="34" charset="0"/>
                <a:cs typeface="Arial" panose="020B0604020202020204" pitchFamily="34" charset="0"/>
              </a:defRPr>
            </a:lvl1pPr>
          </a:lstStyle>
          <a:p>
            <a:pPr lvl="0"/>
            <a:r>
              <a:rPr lang="en-US" sz="1800" dirty="0">
                <a:latin typeface="Arial" panose="020B0604020202020204" pitchFamily="34" charset="0"/>
                <a:cs typeface="Arial" panose="020B0604020202020204" pitchFamily="34" charset="0"/>
              </a:rPr>
              <a:t>Month Year Here</a:t>
            </a:r>
            <a:endParaRPr lang="en-US" dirty="0"/>
          </a:p>
        </p:txBody>
      </p:sp>
    </p:spTree>
    <p:extLst>
      <p:ext uri="{BB962C8B-B14F-4D97-AF65-F5344CB8AC3E}">
        <p14:creationId xmlns:p14="http://schemas.microsoft.com/office/powerpoint/2010/main" val="45457149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40259" y="773191"/>
            <a:ext cx="10873945" cy="1052434"/>
          </a:xfrm>
        </p:spPr>
        <p:txBody>
          <a:bodyPr anchor="t">
            <a:normAutofit/>
          </a:bodyPr>
          <a:lstStyle>
            <a:lvl1pPr>
              <a:defRPr sz="3200" b="0">
                <a:solidFill>
                  <a:srgbClr val="503278"/>
                </a:solidFill>
                <a:latin typeface="+mj-lt"/>
              </a:defRPr>
            </a:lvl1pPr>
          </a:lstStyle>
          <a:p>
            <a:endParaRPr lang="en-US" dirty="0"/>
          </a:p>
        </p:txBody>
      </p:sp>
      <p:sp>
        <p:nvSpPr>
          <p:cNvPr id="3" name="Content Placeholder 2"/>
          <p:cNvSpPr>
            <a:spLocks noGrp="1"/>
          </p:cNvSpPr>
          <p:nvPr>
            <p:ph idx="1"/>
          </p:nvPr>
        </p:nvSpPr>
        <p:spPr>
          <a:xfrm>
            <a:off x="840259" y="1825625"/>
            <a:ext cx="10873945" cy="4351338"/>
          </a:xfrm>
          <a:prstGeom prst="rect">
            <a:avLst/>
          </a:prstGeom>
        </p:spPr>
        <p:txBody>
          <a:bodyPr/>
          <a:lstStyle>
            <a:lvl1pPr>
              <a:defRPr sz="1800">
                <a:solidFill>
                  <a:schemeClr val="tx1"/>
                </a:solidFill>
                <a:latin typeface="+mn-lt"/>
                <a:cs typeface="Calibri" panose="020F0502020204030204" pitchFamily="34" charset="0"/>
              </a:defRPr>
            </a:lvl1pPr>
            <a:lvl2pPr marL="685800" indent="-228600">
              <a:buFont typeface="Courier New" panose="02070309020205020404" pitchFamily="49" charset="0"/>
              <a:buChar char="o"/>
              <a:defRPr sz="1800">
                <a:solidFill>
                  <a:schemeClr val="tx1"/>
                </a:solidFill>
                <a:latin typeface="+mn-lt"/>
                <a:cs typeface="Calibri" panose="020F0502020204030204" pitchFamily="34" charset="0"/>
              </a:defRPr>
            </a:lvl2pPr>
            <a:lvl3pPr marL="1143000" indent="-228600">
              <a:buFont typeface="Wingdings" panose="05000000000000000000" pitchFamily="2" charset="2"/>
              <a:buChar char="§"/>
              <a:defRPr sz="1800">
                <a:solidFill>
                  <a:schemeClr val="tx1"/>
                </a:solidFill>
                <a:latin typeface="+mn-lt"/>
                <a:cs typeface="Calibri" panose="020F0502020204030204" pitchFamily="34" charset="0"/>
              </a:defRPr>
            </a:lvl3pPr>
            <a:lvl4pPr>
              <a:defRPr sz="1800">
                <a:solidFill>
                  <a:schemeClr val="tx1"/>
                </a:solidFill>
                <a:latin typeface="+mn-lt"/>
                <a:cs typeface="Calibri" panose="020F0502020204030204" pitchFamily="34" charset="0"/>
              </a:defRPr>
            </a:lvl4pPr>
            <a:lvl5pPr>
              <a:defRPr sz="1800">
                <a:solidFill>
                  <a:schemeClr val="tx1"/>
                </a:solidFill>
                <a:latin typeface="+mn-lt"/>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8" name="Rectangle 7"/>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9" name="Picture 8"/>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0" name="Slide Number Placeholder 4"/>
          <p:cNvSpPr txBox="1">
            <a:spLocks/>
          </p:cNvSpPr>
          <p:nvPr userDrawn="1"/>
        </p:nvSpPr>
        <p:spPr>
          <a:xfrm>
            <a:off x="0" y="149714"/>
            <a:ext cx="2153478" cy="396038"/>
          </a:xfrm>
          <a:prstGeom prst="rect">
            <a:avLst/>
          </a:prstGeom>
        </p:spPr>
        <p:txBody>
          <a:bodyPr vert="horz" lIns="91440" tIns="45720" rIns="91440" bIns="45720" rtlCol="0" anchor="ctr"/>
          <a:lstStyle>
            <a:defPPr>
              <a:defRPr lang="en-US"/>
            </a:defPPr>
            <a:lvl1pPr marL="0" algn="r" defTabSz="914400" rtl="0" eaLnBrk="1" latinLnBrk="0" hangingPunct="1">
              <a:defRPr sz="16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t>March</a:t>
            </a:r>
            <a:r>
              <a:rPr lang="en-US" baseline="0" dirty="0"/>
              <a:t> 2017</a:t>
            </a:r>
          </a:p>
        </p:txBody>
      </p:sp>
      <p:sp>
        <p:nvSpPr>
          <p:cNvPr id="12" name="Slide Number Placeholder 3"/>
          <p:cNvSpPr>
            <a:spLocks noGrp="1"/>
          </p:cNvSpPr>
          <p:nvPr>
            <p:ph type="sldNum" sz="quarter" idx="13"/>
          </p:nvPr>
        </p:nvSpPr>
        <p:spPr>
          <a:xfrm>
            <a:off x="11542643" y="143328"/>
            <a:ext cx="537777" cy="365125"/>
          </a:xfrm>
        </p:spPr>
        <p:txBody>
          <a:bodyPr/>
          <a:lstStyle>
            <a:lvl1pPr>
              <a:defRPr sz="1600" b="0"/>
            </a:lvl1pPr>
          </a:lstStyle>
          <a:p>
            <a:fld id="{FFA7A233-5E4E-438A-807F-3A35BD564411}" type="slidenum">
              <a:rPr lang="en-US" smtClean="0"/>
              <a:pPr/>
              <a:t>‹#›</a:t>
            </a:fld>
            <a:endParaRPr lang="en-US" dirty="0"/>
          </a:p>
        </p:txBody>
      </p:sp>
    </p:spTree>
    <p:extLst>
      <p:ext uri="{BB962C8B-B14F-4D97-AF65-F5344CB8AC3E}">
        <p14:creationId xmlns:p14="http://schemas.microsoft.com/office/powerpoint/2010/main" val="253691861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40259" y="773191"/>
            <a:ext cx="10873945" cy="1052434"/>
          </a:xfrm>
        </p:spPr>
        <p:txBody>
          <a:bodyPr anchor="t">
            <a:normAutofit/>
          </a:bodyPr>
          <a:lstStyle>
            <a:lvl1pPr>
              <a:defRPr sz="3200" b="0">
                <a:solidFill>
                  <a:srgbClr val="503278"/>
                </a:solidFill>
                <a:latin typeface="+mj-lt"/>
              </a:defRPr>
            </a:lvl1pPr>
          </a:lstStyle>
          <a:p>
            <a:endParaRPr lang="en-US" dirty="0"/>
          </a:p>
        </p:txBody>
      </p:sp>
      <p:sp>
        <p:nvSpPr>
          <p:cNvPr id="3" name="Content Placeholder 2"/>
          <p:cNvSpPr>
            <a:spLocks noGrp="1"/>
          </p:cNvSpPr>
          <p:nvPr>
            <p:ph idx="1"/>
          </p:nvPr>
        </p:nvSpPr>
        <p:spPr>
          <a:xfrm>
            <a:off x="840259" y="1825625"/>
            <a:ext cx="10873945" cy="4351338"/>
          </a:xfrm>
          <a:prstGeom prst="rect">
            <a:avLst/>
          </a:prstGeom>
        </p:spPr>
        <p:txBody>
          <a:bodyPr/>
          <a:lstStyle>
            <a:lvl1pPr>
              <a:defRPr sz="1800">
                <a:solidFill>
                  <a:schemeClr val="tx1"/>
                </a:solidFill>
                <a:latin typeface="+mn-lt"/>
                <a:cs typeface="Calibri" panose="020F0502020204030204" pitchFamily="34" charset="0"/>
              </a:defRPr>
            </a:lvl1pPr>
            <a:lvl2pPr>
              <a:defRPr sz="1800">
                <a:solidFill>
                  <a:schemeClr val="tx1"/>
                </a:solidFill>
                <a:latin typeface="+mn-lt"/>
                <a:cs typeface="Calibri" panose="020F0502020204030204" pitchFamily="34" charset="0"/>
              </a:defRPr>
            </a:lvl2pPr>
            <a:lvl3pPr>
              <a:defRPr sz="1800">
                <a:solidFill>
                  <a:schemeClr val="tx1"/>
                </a:solidFill>
                <a:latin typeface="+mn-lt"/>
                <a:cs typeface="Calibri" panose="020F0502020204030204" pitchFamily="34" charset="0"/>
              </a:defRPr>
            </a:lvl3pPr>
            <a:lvl4pPr>
              <a:defRPr sz="1800">
                <a:solidFill>
                  <a:schemeClr val="tx1"/>
                </a:solidFill>
                <a:latin typeface="+mn-lt"/>
                <a:cs typeface="Calibri" panose="020F0502020204030204" pitchFamily="34" charset="0"/>
              </a:defRPr>
            </a:lvl4pPr>
            <a:lvl5pPr>
              <a:defRPr sz="1800">
                <a:solidFill>
                  <a:schemeClr val="tx1"/>
                </a:solidFill>
                <a:latin typeface="+mn-lt"/>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8" name="Rectangle 7"/>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9" name="Picture 8"/>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0" name="Slide Number Placeholder 4"/>
          <p:cNvSpPr txBox="1">
            <a:spLocks/>
          </p:cNvSpPr>
          <p:nvPr userDrawn="1"/>
        </p:nvSpPr>
        <p:spPr>
          <a:xfrm>
            <a:off x="0" y="149714"/>
            <a:ext cx="2153478" cy="396038"/>
          </a:xfrm>
          <a:prstGeom prst="rect">
            <a:avLst/>
          </a:prstGeom>
        </p:spPr>
        <p:txBody>
          <a:bodyPr vert="horz" lIns="91440" tIns="45720" rIns="91440" bIns="45720" rtlCol="0" anchor="ctr"/>
          <a:lstStyle>
            <a:defPPr>
              <a:defRPr lang="en-US"/>
            </a:defPPr>
            <a:lvl1pPr marL="0" algn="r" defTabSz="914400" rtl="0" eaLnBrk="1" latinLnBrk="0" hangingPunct="1">
              <a:defRPr sz="16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t>March</a:t>
            </a:r>
            <a:r>
              <a:rPr lang="en-US" baseline="0" dirty="0"/>
              <a:t> 2017</a:t>
            </a:r>
          </a:p>
        </p:txBody>
      </p:sp>
      <p:sp>
        <p:nvSpPr>
          <p:cNvPr id="12" name="Slide Number Placeholder 3"/>
          <p:cNvSpPr>
            <a:spLocks noGrp="1"/>
          </p:cNvSpPr>
          <p:nvPr>
            <p:ph type="sldNum" sz="quarter" idx="13"/>
          </p:nvPr>
        </p:nvSpPr>
        <p:spPr>
          <a:xfrm>
            <a:off x="11542643" y="143328"/>
            <a:ext cx="537777" cy="365125"/>
          </a:xfrm>
        </p:spPr>
        <p:txBody>
          <a:bodyPr/>
          <a:lstStyle>
            <a:lvl1pPr>
              <a:defRPr sz="1600" b="0"/>
            </a:lvl1pPr>
          </a:lstStyle>
          <a:p>
            <a:fld id="{FFA7A233-5E4E-438A-807F-3A35BD564411}" type="slidenum">
              <a:rPr lang="en-US" smtClean="0"/>
              <a:pPr/>
              <a:t>‹#›</a:t>
            </a:fld>
            <a:endParaRPr lang="en-US" dirty="0"/>
          </a:p>
        </p:txBody>
      </p:sp>
    </p:spTree>
    <p:extLst>
      <p:ext uri="{BB962C8B-B14F-4D97-AF65-F5344CB8AC3E}">
        <p14:creationId xmlns:p14="http://schemas.microsoft.com/office/powerpoint/2010/main" val="67541694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773192"/>
            <a:ext cx="10515600" cy="1052434"/>
          </a:xfrm>
        </p:spPr>
        <p:txBody>
          <a:bodyPr/>
          <a:lstStyle>
            <a:lvl1pPr>
              <a:defRPr b="0">
                <a:solidFill>
                  <a:srgbClr val="503278"/>
                </a:solidFill>
                <a:latin typeface="+mj-lt"/>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lvl1pPr>
              <a:defRPr sz="2200">
                <a:solidFill>
                  <a:schemeClr val="tx1"/>
                </a:solidFill>
                <a:latin typeface="+mn-lt"/>
                <a:cs typeface="Arial" panose="020B0604020202020204" pitchFamily="34" charset="0"/>
              </a:defRPr>
            </a:lvl1pPr>
            <a:lvl2pPr>
              <a:defRPr sz="2200">
                <a:solidFill>
                  <a:schemeClr val="tx1"/>
                </a:solidFill>
                <a:latin typeface="+mn-lt"/>
                <a:cs typeface="Arial" panose="020B0604020202020204" pitchFamily="34" charset="0"/>
              </a:defRPr>
            </a:lvl2pPr>
            <a:lvl3pPr>
              <a:defRPr sz="2200">
                <a:solidFill>
                  <a:schemeClr val="tx1"/>
                </a:solidFill>
                <a:latin typeface="+mn-lt"/>
                <a:cs typeface="Arial" panose="020B0604020202020204" pitchFamily="34" charset="0"/>
              </a:defRPr>
            </a:lvl3pPr>
            <a:lvl4pPr>
              <a:defRPr sz="2200">
                <a:solidFill>
                  <a:schemeClr val="tx1"/>
                </a:solidFill>
                <a:latin typeface="+mn-lt"/>
                <a:cs typeface="Arial" panose="020B0604020202020204" pitchFamily="34" charset="0"/>
              </a:defRPr>
            </a:lvl4pPr>
            <a:lvl5pPr>
              <a:defRPr sz="2200">
                <a:solidFill>
                  <a:schemeClr val="tx1"/>
                </a:solidFill>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7" name="Rectangle 6"/>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8" name="Rectangle 7"/>
          <p:cNvSpPr/>
          <p:nvPr userDrawn="1"/>
        </p:nvSpPr>
        <p:spPr>
          <a:xfrm>
            <a:off x="0" y="19"/>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9" name="Picture 8"/>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1" name="Slide Number Placeholder 2"/>
          <p:cNvSpPr>
            <a:spLocks noGrp="1"/>
          </p:cNvSpPr>
          <p:nvPr>
            <p:ph type="sldNum" sz="quarter" idx="13"/>
          </p:nvPr>
        </p:nvSpPr>
        <p:spPr>
          <a:xfrm>
            <a:off x="11542643" y="143328"/>
            <a:ext cx="537777" cy="365125"/>
          </a:xfrm>
        </p:spPr>
        <p:txBody>
          <a:bodyPr/>
          <a:lstStyle>
            <a:lvl1pPr>
              <a:defRPr sz="1600" b="0"/>
            </a:lvl1pPr>
          </a:lstStyle>
          <a:p>
            <a:fld id="{FFA7A233-5E4E-438A-807F-3A35BD564411}" type="slidenum">
              <a:rPr lang="en-US" smtClean="0"/>
              <a:pPr/>
              <a:t>‹#›</a:t>
            </a:fld>
            <a:endParaRPr lang="en-US" dirty="0"/>
          </a:p>
        </p:txBody>
      </p:sp>
      <p:sp>
        <p:nvSpPr>
          <p:cNvPr id="12" name="Slide Number Placeholder 4"/>
          <p:cNvSpPr txBox="1">
            <a:spLocks/>
          </p:cNvSpPr>
          <p:nvPr userDrawn="1"/>
        </p:nvSpPr>
        <p:spPr>
          <a:xfrm>
            <a:off x="0" y="149714"/>
            <a:ext cx="2153478" cy="396038"/>
          </a:xfrm>
          <a:prstGeom prst="rect">
            <a:avLst/>
          </a:prstGeom>
        </p:spPr>
        <p:txBody>
          <a:bodyPr vert="horz" lIns="91440" tIns="45720" rIns="91440" bIns="45720" rtlCol="0" anchor="ctr"/>
          <a:lstStyle>
            <a:defPPr>
              <a:defRPr lang="en-US"/>
            </a:defPPr>
            <a:lvl1pPr marL="0" algn="r" defTabSz="914400" rtl="0" eaLnBrk="1" latinLnBrk="0" hangingPunct="1">
              <a:defRPr sz="16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t>March</a:t>
            </a:r>
            <a:r>
              <a:rPr lang="en-US" baseline="0" dirty="0"/>
              <a:t> 2017</a:t>
            </a:r>
          </a:p>
        </p:txBody>
      </p:sp>
    </p:spTree>
    <p:extLst>
      <p:ext uri="{BB962C8B-B14F-4D97-AF65-F5344CB8AC3E}">
        <p14:creationId xmlns:p14="http://schemas.microsoft.com/office/powerpoint/2010/main" val="1907758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B800"/>
              </a:solidFill>
            </a:endParaRPr>
          </a:p>
        </p:txBody>
      </p:sp>
      <p:sp>
        <p:nvSpPr>
          <p:cNvPr id="6" name="Rectangle 5"/>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prstClr val="white"/>
              </a:solidFill>
            </a:endParaRPr>
          </a:p>
        </p:txBody>
      </p:sp>
      <p:pic>
        <p:nvPicPr>
          <p:cNvPr id="7" name="Picture 6"/>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8" name="Date Placeholder 14"/>
          <p:cNvSpPr>
            <a:spLocks noGrp="1"/>
          </p:cNvSpPr>
          <p:nvPr>
            <p:ph type="dt" sz="half" idx="10"/>
          </p:nvPr>
        </p:nvSpPr>
        <p:spPr>
          <a:xfrm>
            <a:off x="228600" y="155448"/>
            <a:ext cx="2743200" cy="338328"/>
          </a:xfrm>
        </p:spPr>
        <p:txBody>
          <a:bodyPr/>
          <a:lstStyle>
            <a:lvl1pPr>
              <a:defRPr sz="1600">
                <a:solidFill>
                  <a:schemeClr val="bg1"/>
                </a:solidFill>
              </a:defRPr>
            </a:lvl1pPr>
          </a:lstStyle>
          <a:p>
            <a:r>
              <a:rPr lang="en-US">
                <a:solidFill>
                  <a:prstClr val="white"/>
                </a:solidFill>
              </a:rPr>
              <a:t>August 23, 2016</a:t>
            </a:r>
            <a:endParaRPr lang="en-US" dirty="0">
              <a:solidFill>
                <a:prstClr val="white"/>
              </a:solidFill>
            </a:endParaRPr>
          </a:p>
        </p:txBody>
      </p:sp>
      <p:sp>
        <p:nvSpPr>
          <p:cNvPr id="9" name="Slide Number Placeholder 16"/>
          <p:cNvSpPr>
            <a:spLocks noGrp="1"/>
          </p:cNvSpPr>
          <p:nvPr>
            <p:ph type="sldNum" sz="quarter" idx="12"/>
          </p:nvPr>
        </p:nvSpPr>
        <p:spPr>
          <a:xfrm>
            <a:off x="9070848" y="146304"/>
            <a:ext cx="3118104" cy="338328"/>
          </a:xfrm>
        </p:spPr>
        <p:txBody>
          <a:bodyPr/>
          <a:lstStyle>
            <a:lvl1pPr>
              <a:defRPr sz="1600">
                <a:solidFill>
                  <a:schemeClr val="bg1"/>
                </a:solidFill>
              </a:defRPr>
            </a:lvl1pPr>
          </a:lstStyle>
          <a:p>
            <a:fld id="{CCC229FA-BA79-4B40-91A2-65580036BAE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0366723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773192"/>
            <a:ext cx="10515600" cy="1052434"/>
          </a:xfrm>
        </p:spPr>
        <p:txBody>
          <a:bodyPr/>
          <a:lstStyle>
            <a:lvl1pPr>
              <a:defRPr b="0">
                <a:solidFill>
                  <a:srgbClr val="503278"/>
                </a:solidFill>
                <a:latin typeface="Calibri" panose="020F0502020204030204" pitchFamily="34" charset="0"/>
                <a:cs typeface="Calibri" panose="020F0502020204030204" pitchFamily="34" charset="0"/>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lvl1pPr>
              <a:defRPr sz="2200">
                <a:solidFill>
                  <a:schemeClr val="tx1"/>
                </a:solidFill>
                <a:latin typeface="+mn-lt"/>
                <a:cs typeface="Arial" panose="020B0604020202020204" pitchFamily="34" charset="0"/>
              </a:defRPr>
            </a:lvl1pPr>
            <a:lvl2pPr>
              <a:defRPr sz="2200">
                <a:solidFill>
                  <a:schemeClr val="tx1"/>
                </a:solidFill>
                <a:latin typeface="+mn-lt"/>
                <a:cs typeface="Arial" panose="020B0604020202020204" pitchFamily="34" charset="0"/>
              </a:defRPr>
            </a:lvl2pPr>
            <a:lvl3pPr>
              <a:defRPr sz="2200">
                <a:solidFill>
                  <a:schemeClr val="tx1"/>
                </a:solidFill>
                <a:latin typeface="+mn-lt"/>
                <a:cs typeface="Arial" panose="020B0604020202020204" pitchFamily="34" charset="0"/>
              </a:defRPr>
            </a:lvl3pPr>
            <a:lvl4pPr>
              <a:defRPr sz="2200">
                <a:solidFill>
                  <a:schemeClr val="tx1"/>
                </a:solidFill>
                <a:latin typeface="+mn-lt"/>
                <a:cs typeface="Arial" panose="020B0604020202020204" pitchFamily="34" charset="0"/>
              </a:defRPr>
            </a:lvl4pPr>
            <a:lvl5pPr>
              <a:defRPr sz="2200">
                <a:solidFill>
                  <a:schemeClr val="tx1"/>
                </a:solidFill>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dirty="0"/>
          </a:p>
        </p:txBody>
      </p:sp>
      <p:sp>
        <p:nvSpPr>
          <p:cNvPr id="7" name="Rectangle 6"/>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8" name="Rectangle 7"/>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9" name="Picture 8"/>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1" name="Slide Number Placeholder 4"/>
          <p:cNvSpPr txBox="1">
            <a:spLocks/>
          </p:cNvSpPr>
          <p:nvPr userDrawn="1"/>
        </p:nvSpPr>
        <p:spPr>
          <a:xfrm>
            <a:off x="0" y="149714"/>
            <a:ext cx="2153478" cy="396038"/>
          </a:xfrm>
          <a:prstGeom prst="rect">
            <a:avLst/>
          </a:prstGeom>
        </p:spPr>
        <p:txBody>
          <a:bodyPr vert="horz" lIns="91440" tIns="45720" rIns="91440" bIns="45720" rtlCol="0" anchor="ctr"/>
          <a:lstStyle>
            <a:defPPr>
              <a:defRPr lang="en-US"/>
            </a:defPPr>
            <a:lvl1pPr marL="0" algn="r" defTabSz="914400" rtl="0" eaLnBrk="1" latinLnBrk="0" hangingPunct="1">
              <a:defRPr sz="16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t>March</a:t>
            </a:r>
            <a:r>
              <a:rPr lang="en-US" baseline="0" dirty="0"/>
              <a:t> 2017</a:t>
            </a:r>
          </a:p>
        </p:txBody>
      </p:sp>
      <p:sp>
        <p:nvSpPr>
          <p:cNvPr id="13" name="Slide Number Placeholder 3"/>
          <p:cNvSpPr>
            <a:spLocks noGrp="1"/>
          </p:cNvSpPr>
          <p:nvPr>
            <p:ph type="sldNum" sz="quarter" idx="13"/>
          </p:nvPr>
        </p:nvSpPr>
        <p:spPr>
          <a:xfrm>
            <a:off x="11542643" y="143328"/>
            <a:ext cx="537777" cy="365125"/>
          </a:xfrm>
        </p:spPr>
        <p:txBody>
          <a:bodyPr/>
          <a:lstStyle>
            <a:lvl1pPr>
              <a:defRPr sz="1600" b="0"/>
            </a:lvl1pPr>
          </a:lstStyle>
          <a:p>
            <a:fld id="{FFA7A233-5E4E-438A-807F-3A35BD564411}" type="slidenum">
              <a:rPr lang="en-US" smtClean="0"/>
              <a:pPr/>
              <a:t>‹#›</a:t>
            </a:fld>
            <a:endParaRPr lang="en-US" dirty="0"/>
          </a:p>
        </p:txBody>
      </p:sp>
    </p:spTree>
    <p:extLst>
      <p:ext uri="{BB962C8B-B14F-4D97-AF65-F5344CB8AC3E}">
        <p14:creationId xmlns:p14="http://schemas.microsoft.com/office/powerpoint/2010/main" val="386849882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TableauCP">
    <p:spTree>
      <p:nvGrpSpPr>
        <p:cNvPr id="1" name=""/>
        <p:cNvGrpSpPr/>
        <p:nvPr/>
      </p:nvGrpSpPr>
      <p:grpSpPr>
        <a:xfrm>
          <a:off x="0" y="0"/>
          <a:ext cx="0" cy="0"/>
          <a:chOff x="0" y="0"/>
          <a:chExt cx="0" cy="0"/>
        </a:xfrm>
      </p:grpSpPr>
      <p:sp>
        <p:nvSpPr>
          <p:cNvPr id="2" name="Title 1"/>
          <p:cNvSpPr>
            <a:spLocks noGrp="1"/>
          </p:cNvSpPr>
          <p:nvPr>
            <p:ph type="title"/>
          </p:nvPr>
        </p:nvSpPr>
        <p:spPr>
          <a:xfrm>
            <a:off x="838200" y="777240"/>
            <a:ext cx="10515600" cy="1051560"/>
          </a:xfrm>
        </p:spPr>
        <p:txBody>
          <a:bodyPr>
            <a:normAutofit/>
          </a:bodyPr>
          <a:lstStyle>
            <a:lvl1pPr>
              <a:defRPr sz="3200">
                <a:solidFill>
                  <a:srgbClr val="503278"/>
                </a:solidFill>
                <a:latin typeface="+mn-lt"/>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850392" y="1947672"/>
            <a:ext cx="2587752" cy="1783080"/>
          </a:xfrm>
          <a:prstGeom prst="rect">
            <a:avLst/>
          </a:prstGeom>
        </p:spPr>
        <p:txBody>
          <a:bodyPr/>
          <a:lstStyle>
            <a:lvl1pPr>
              <a:defRPr sz="22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endParaRPr lang="en-US" dirty="0"/>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solidFill>
                <a:prstClr val="white"/>
              </a:solidFill>
            </a:endParaRPr>
          </a:p>
        </p:txBody>
      </p:sp>
      <p:pic>
        <p:nvPicPr>
          <p:cNvPr id="7" name="Picture 6"/>
          <p:cNvPicPr/>
          <p:nvPr/>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8" name="Rectangle 7"/>
          <p:cNvSpPr/>
          <p:nvPr/>
        </p:nvSpPr>
        <p:spPr>
          <a:xfrm>
            <a:off x="0" y="148668"/>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B800"/>
              </a:solidFill>
              <a:latin typeface="Arial" panose="020B0604020202020204" pitchFamily="34" charset="0"/>
              <a:cs typeface="Arial" panose="020B0604020202020204" pitchFamily="34" charset="0"/>
            </a:endParaRPr>
          </a:p>
        </p:txBody>
      </p:sp>
      <p:sp>
        <p:nvSpPr>
          <p:cNvPr id="9" name="Rectangle 8"/>
          <p:cNvSpPr/>
          <p:nvPr/>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 name="Content Placeholder 5"/>
          <p:cNvSpPr>
            <a:spLocks noGrp="1"/>
          </p:cNvSpPr>
          <p:nvPr>
            <p:ph sz="quarter" idx="15"/>
          </p:nvPr>
        </p:nvSpPr>
        <p:spPr>
          <a:xfrm>
            <a:off x="850392" y="3730752"/>
            <a:ext cx="4197096" cy="3127248"/>
          </a:xfrm>
          <a:prstGeom prst="rect">
            <a:avLst/>
          </a:prstGeom>
        </p:spPr>
        <p:txBody>
          <a:bodyPr/>
          <a:lstStyle/>
          <a:p>
            <a:pPr lvl="0"/>
            <a:endParaRPr lang="en-US" dirty="0"/>
          </a:p>
        </p:txBody>
      </p:sp>
      <p:sp>
        <p:nvSpPr>
          <p:cNvPr id="13" name="Content Placeholder 12"/>
          <p:cNvSpPr>
            <a:spLocks noGrp="1"/>
          </p:cNvSpPr>
          <p:nvPr>
            <p:ph sz="quarter" idx="16"/>
          </p:nvPr>
        </p:nvSpPr>
        <p:spPr>
          <a:xfrm>
            <a:off x="6483096" y="1901952"/>
            <a:ext cx="4864608" cy="3721608"/>
          </a:xfrm>
          <a:prstGeom prst="rect">
            <a:avLst/>
          </a:prstGeom>
        </p:spPr>
        <p:txBody>
          <a:bodyPr/>
          <a:lstStyle/>
          <a:p>
            <a:pPr lvl="0"/>
            <a:endParaRPr lang="en-US" dirty="0"/>
          </a:p>
        </p:txBody>
      </p:sp>
      <p:sp>
        <p:nvSpPr>
          <p:cNvPr id="15" name="Content Placeholder 14"/>
          <p:cNvSpPr>
            <a:spLocks noGrp="1"/>
          </p:cNvSpPr>
          <p:nvPr>
            <p:ph sz="quarter" idx="17"/>
          </p:nvPr>
        </p:nvSpPr>
        <p:spPr>
          <a:xfrm>
            <a:off x="6483096" y="5632704"/>
            <a:ext cx="2432304" cy="384048"/>
          </a:xfrm>
          <a:prstGeom prst="rect">
            <a:avLst/>
          </a:prstGeom>
        </p:spPr>
        <p:txBody>
          <a:bodyPr/>
          <a:lstStyle/>
          <a:p>
            <a:pPr lvl="0"/>
            <a:endParaRPr lang="en-US" dirty="0"/>
          </a:p>
        </p:txBody>
      </p:sp>
      <p:sp>
        <p:nvSpPr>
          <p:cNvPr id="12" name="Slide Number Placeholder 4"/>
          <p:cNvSpPr txBox="1">
            <a:spLocks/>
          </p:cNvSpPr>
          <p:nvPr userDrawn="1"/>
        </p:nvSpPr>
        <p:spPr>
          <a:xfrm>
            <a:off x="0" y="149714"/>
            <a:ext cx="2153478" cy="396038"/>
          </a:xfrm>
          <a:prstGeom prst="rect">
            <a:avLst/>
          </a:prstGeom>
        </p:spPr>
        <p:txBody>
          <a:bodyPr vert="horz" lIns="91440" tIns="45720" rIns="91440" bIns="45720" rtlCol="0" anchor="ctr"/>
          <a:lstStyle>
            <a:defPPr>
              <a:defRPr lang="en-US"/>
            </a:defPPr>
            <a:lvl1pPr marL="0" algn="r" defTabSz="914400" rtl="0" eaLnBrk="1" latinLnBrk="0" hangingPunct="1">
              <a:defRPr sz="16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t>March</a:t>
            </a:r>
            <a:r>
              <a:rPr lang="en-US" baseline="0" dirty="0"/>
              <a:t> 2017</a:t>
            </a:r>
          </a:p>
        </p:txBody>
      </p:sp>
      <p:sp>
        <p:nvSpPr>
          <p:cNvPr id="17" name="Slide Number Placeholder 3"/>
          <p:cNvSpPr>
            <a:spLocks noGrp="1"/>
          </p:cNvSpPr>
          <p:nvPr>
            <p:ph type="sldNum" sz="quarter" idx="13"/>
          </p:nvPr>
        </p:nvSpPr>
        <p:spPr>
          <a:xfrm>
            <a:off x="11542643" y="143328"/>
            <a:ext cx="537777" cy="365125"/>
          </a:xfrm>
        </p:spPr>
        <p:txBody>
          <a:bodyPr/>
          <a:lstStyle>
            <a:lvl1pPr>
              <a:defRPr sz="1600" b="0"/>
            </a:lvl1pPr>
          </a:lstStyle>
          <a:p>
            <a:fld id="{FFA7A233-5E4E-438A-807F-3A35BD564411}" type="slidenum">
              <a:rPr lang="en-US" smtClean="0"/>
              <a:pPr/>
              <a:t>‹#›</a:t>
            </a:fld>
            <a:endParaRPr lang="en-US" dirty="0"/>
          </a:p>
        </p:txBody>
      </p:sp>
    </p:spTree>
    <p:extLst>
      <p:ext uri="{BB962C8B-B14F-4D97-AF65-F5344CB8AC3E}">
        <p14:creationId xmlns:p14="http://schemas.microsoft.com/office/powerpoint/2010/main" val="302379431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December 2016</a:t>
            </a:r>
          </a:p>
        </p:txBody>
      </p:sp>
      <p:sp>
        <p:nvSpPr>
          <p:cNvPr id="5" name="Footer Placeholder 4"/>
          <p:cNvSpPr>
            <a:spLocks noGrp="1"/>
          </p:cNvSpPr>
          <p:nvPr>
            <p:ph type="ftr" sz="quarter" idx="11"/>
          </p:nvPr>
        </p:nvSpPr>
        <p:spPr/>
        <p:txBody>
          <a:bodyPr/>
          <a:lstStyle/>
          <a:p>
            <a:endParaRPr lang="en-US"/>
          </a:p>
        </p:txBody>
      </p:sp>
      <p:sp>
        <p:nvSpPr>
          <p:cNvPr id="10" name="Rectangle 9"/>
          <p:cNvSpPr/>
          <p:nvPr userDrawn="1"/>
        </p:nvSpPr>
        <p:spPr>
          <a:xfrm>
            <a:off x="0" y="5670940"/>
            <a:ext cx="12192000" cy="1198605"/>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5545570"/>
            <a:ext cx="12192000" cy="125370"/>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8545" y="177110"/>
            <a:ext cx="4370762" cy="746047"/>
          </a:xfrm>
          <a:prstGeom prst="rect">
            <a:avLst/>
          </a:prstGeom>
        </p:spPr>
      </p:pic>
      <p:sp>
        <p:nvSpPr>
          <p:cNvPr id="13" name="Text Placeholder 5"/>
          <p:cNvSpPr>
            <a:spLocks noGrp="1"/>
          </p:cNvSpPr>
          <p:nvPr>
            <p:ph type="body" sz="quarter" idx="14" hasCustomPrompt="1"/>
          </p:nvPr>
        </p:nvSpPr>
        <p:spPr>
          <a:xfrm>
            <a:off x="657225" y="1828800"/>
            <a:ext cx="6415088" cy="561975"/>
          </a:xfrm>
          <a:prstGeom prst="rect">
            <a:avLst/>
          </a:prstGeom>
        </p:spPr>
        <p:txBody>
          <a:bodyPr/>
          <a:lstStyle>
            <a:lvl1pPr marL="0" indent="0">
              <a:buNone/>
              <a:defRPr sz="3200" b="1" baseline="0">
                <a:solidFill>
                  <a:srgbClr val="503278"/>
                </a:solidFill>
                <a:latin typeface="Arial" panose="020B0604020202020204" pitchFamily="34" charset="0"/>
                <a:cs typeface="Arial" panose="020B0604020202020204" pitchFamily="34" charset="0"/>
              </a:defRPr>
            </a:lvl1pPr>
          </a:lstStyle>
          <a:p>
            <a:pPr lvl="0"/>
            <a:r>
              <a:rPr lang="en-US" sz="3200" dirty="0">
                <a:latin typeface="Arial" panose="020B0604020202020204" pitchFamily="34" charset="0"/>
                <a:cs typeface="Arial" panose="020B0604020202020204" pitchFamily="34" charset="0"/>
              </a:rPr>
              <a:t>Insert Title Here</a:t>
            </a:r>
            <a:endParaRPr lang="en-US" dirty="0"/>
          </a:p>
        </p:txBody>
      </p:sp>
      <p:sp>
        <p:nvSpPr>
          <p:cNvPr id="14" name="Text Placeholder 7"/>
          <p:cNvSpPr>
            <a:spLocks noGrp="1"/>
          </p:cNvSpPr>
          <p:nvPr>
            <p:ph type="body" sz="quarter" idx="15" hasCustomPrompt="1"/>
          </p:nvPr>
        </p:nvSpPr>
        <p:spPr>
          <a:xfrm>
            <a:off x="657225" y="2566988"/>
            <a:ext cx="4751388" cy="1498600"/>
          </a:xfrm>
          <a:prstGeom prst="rect">
            <a:avLst/>
          </a:prstGeom>
        </p:spPr>
        <p:txBody>
          <a:bodyPr/>
          <a:lstStyle>
            <a:lvl1pPr marL="0" indent="0">
              <a:buNone/>
              <a:defRPr sz="1800" baseline="0">
                <a:solidFill>
                  <a:srgbClr val="6F5091"/>
                </a:solidFill>
                <a:latin typeface="Arial" panose="020B0604020202020204" pitchFamily="34" charset="0"/>
                <a:cs typeface="Arial" panose="020B0604020202020204" pitchFamily="34" charset="0"/>
              </a:defRPr>
            </a:lvl1pPr>
          </a:lstStyle>
          <a:p>
            <a:pPr lvl="0"/>
            <a:r>
              <a:rPr lang="en-US" sz="1800" dirty="0">
                <a:latin typeface="Arial" panose="020B0604020202020204" pitchFamily="34" charset="0"/>
                <a:cs typeface="Arial" panose="020B0604020202020204" pitchFamily="34" charset="0"/>
              </a:rPr>
              <a:t>Insert subtitle(s) here</a:t>
            </a:r>
            <a:endParaRPr lang="en-US" dirty="0"/>
          </a:p>
        </p:txBody>
      </p:sp>
      <p:sp>
        <p:nvSpPr>
          <p:cNvPr id="15" name="Text Placeholder 5"/>
          <p:cNvSpPr>
            <a:spLocks noGrp="1"/>
          </p:cNvSpPr>
          <p:nvPr>
            <p:ph type="body" sz="quarter" idx="13" hasCustomPrompt="1"/>
          </p:nvPr>
        </p:nvSpPr>
        <p:spPr>
          <a:xfrm>
            <a:off x="208545" y="6084115"/>
            <a:ext cx="2072529" cy="419100"/>
          </a:xfrm>
          <a:prstGeom prst="rect">
            <a:avLst/>
          </a:prstGeom>
        </p:spPr>
        <p:txBody>
          <a:bodyPr/>
          <a:lstStyle>
            <a:lvl1pPr marL="0" indent="0">
              <a:buNone/>
              <a:defRPr sz="1800">
                <a:solidFill>
                  <a:schemeClr val="bg1"/>
                </a:solidFill>
                <a:latin typeface="Arial" panose="020B0604020202020204" pitchFamily="34" charset="0"/>
                <a:cs typeface="Arial" panose="020B0604020202020204" pitchFamily="34" charset="0"/>
              </a:defRPr>
            </a:lvl1pPr>
          </a:lstStyle>
          <a:p>
            <a:pPr lvl="0"/>
            <a:r>
              <a:rPr lang="en-US" sz="1800" dirty="0">
                <a:latin typeface="Arial" panose="020B0604020202020204" pitchFamily="34" charset="0"/>
                <a:cs typeface="Arial" panose="020B0604020202020204" pitchFamily="34" charset="0"/>
              </a:rPr>
              <a:t>Month Year Here</a:t>
            </a:r>
            <a:endParaRPr lang="en-US" dirty="0"/>
          </a:p>
        </p:txBody>
      </p:sp>
    </p:spTree>
    <p:extLst>
      <p:ext uri="{BB962C8B-B14F-4D97-AF65-F5344CB8AC3E}">
        <p14:creationId xmlns:p14="http://schemas.microsoft.com/office/powerpoint/2010/main" val="401743770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773192"/>
            <a:ext cx="10515600" cy="1052434"/>
          </a:xfrm>
        </p:spPr>
        <p:txBody>
          <a:bodyPr/>
          <a:lstStyle>
            <a:lvl1pPr>
              <a:defRPr b="0">
                <a:solidFill>
                  <a:srgbClr val="503278"/>
                </a:solidFill>
                <a:latin typeface="+mj-lt"/>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lvl1pPr>
              <a:defRPr sz="2200">
                <a:solidFill>
                  <a:schemeClr val="tx1"/>
                </a:solidFill>
                <a:latin typeface="+mn-lt"/>
                <a:cs typeface="Arial" panose="020B0604020202020204" pitchFamily="34" charset="0"/>
              </a:defRPr>
            </a:lvl1pPr>
            <a:lvl2pPr>
              <a:defRPr sz="2200">
                <a:solidFill>
                  <a:schemeClr val="tx1"/>
                </a:solidFill>
                <a:latin typeface="+mn-lt"/>
                <a:cs typeface="Arial" panose="020B0604020202020204" pitchFamily="34" charset="0"/>
              </a:defRPr>
            </a:lvl2pPr>
            <a:lvl3pPr>
              <a:defRPr sz="2200">
                <a:solidFill>
                  <a:schemeClr val="tx1"/>
                </a:solidFill>
                <a:latin typeface="+mn-lt"/>
                <a:cs typeface="Arial" panose="020B0604020202020204" pitchFamily="34" charset="0"/>
              </a:defRPr>
            </a:lvl3pPr>
            <a:lvl4pPr>
              <a:defRPr sz="2200">
                <a:solidFill>
                  <a:schemeClr val="tx1"/>
                </a:solidFill>
                <a:latin typeface="+mn-lt"/>
                <a:cs typeface="Arial" panose="020B0604020202020204" pitchFamily="34" charset="0"/>
              </a:defRPr>
            </a:lvl4pPr>
            <a:lvl5pPr>
              <a:defRPr sz="2200">
                <a:solidFill>
                  <a:schemeClr val="tx1"/>
                </a:solidFill>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a:p>
        </p:txBody>
      </p:sp>
      <p:sp>
        <p:nvSpPr>
          <p:cNvPr id="7" name="Rectangle 6"/>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B800"/>
              </a:solidFill>
            </a:endParaRPr>
          </a:p>
        </p:txBody>
      </p:sp>
      <p:sp>
        <p:nvSpPr>
          <p:cNvPr id="8" name="Rectangle 7"/>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9" name="Picture 8"/>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6" name="Content Placeholder 5"/>
          <p:cNvSpPr>
            <a:spLocks noGrp="1"/>
          </p:cNvSpPr>
          <p:nvPr>
            <p:ph sz="quarter" idx="12" hasCustomPrompt="1"/>
          </p:nvPr>
        </p:nvSpPr>
        <p:spPr>
          <a:xfrm>
            <a:off x="231775" y="155575"/>
            <a:ext cx="3806825" cy="390525"/>
          </a:xfrm>
          <a:prstGeom prst="rect">
            <a:avLst/>
          </a:prstGeom>
        </p:spPr>
        <p:txBody>
          <a:bodyPr/>
          <a:lstStyle>
            <a:lvl1pPr marL="0" indent="0">
              <a:buNone/>
              <a:defRPr sz="1600" baseline="0">
                <a:solidFill>
                  <a:schemeClr val="bg1"/>
                </a:solidFill>
              </a:defRPr>
            </a:lvl1pPr>
          </a:lstStyle>
          <a:p>
            <a:pPr lvl="0"/>
            <a:r>
              <a:rPr lang="en-US" dirty="0"/>
              <a:t>Put Date Here</a:t>
            </a:r>
          </a:p>
        </p:txBody>
      </p:sp>
      <p:sp>
        <p:nvSpPr>
          <p:cNvPr id="11" name="Text Placeholder 10"/>
          <p:cNvSpPr>
            <a:spLocks noGrp="1"/>
          </p:cNvSpPr>
          <p:nvPr>
            <p:ph type="body" sz="quarter" idx="13" hasCustomPrompt="1"/>
          </p:nvPr>
        </p:nvSpPr>
        <p:spPr>
          <a:xfrm>
            <a:off x="9070848" y="155575"/>
            <a:ext cx="3121152" cy="390525"/>
          </a:xfrm>
          <a:prstGeom prst="rect">
            <a:avLst/>
          </a:prstGeom>
        </p:spPr>
        <p:txBody>
          <a:bodyPr/>
          <a:lstStyle>
            <a:lvl1pPr marL="0" indent="0" algn="r">
              <a:buNone/>
              <a:defRPr sz="1600" baseline="0">
                <a:solidFill>
                  <a:schemeClr val="bg1"/>
                </a:solidFill>
                <a:latin typeface="+mn-lt"/>
              </a:defRPr>
            </a:lvl1pPr>
          </a:lstStyle>
          <a:p>
            <a:pPr lvl="0"/>
            <a:r>
              <a:rPr lang="en-US" dirty="0"/>
              <a:t>Insert Slide Number Here</a:t>
            </a:r>
          </a:p>
        </p:txBody>
      </p:sp>
    </p:spTree>
    <p:extLst>
      <p:ext uri="{BB962C8B-B14F-4D97-AF65-F5344CB8AC3E}">
        <p14:creationId xmlns:p14="http://schemas.microsoft.com/office/powerpoint/2010/main" val="171555298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8"/>
            <a:ext cx="10515600" cy="2852737"/>
          </a:xfrm>
        </p:spPr>
        <p:txBody>
          <a:bodyPr anchor="b"/>
          <a:lstStyle>
            <a:lvl1pPr>
              <a:defRPr sz="6000" b="0">
                <a:solidFill>
                  <a:srgbClr val="503278"/>
                </a:solidFill>
                <a:latin typeface="+mj-lt"/>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200">
                <a:solidFill>
                  <a:schemeClr val="bg1">
                    <a:lumMod val="50000"/>
                  </a:schemeClr>
                </a:solidFill>
                <a:latin typeface="+mn-lt"/>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 name="Footer Placeholder 4"/>
          <p:cNvSpPr>
            <a:spLocks noGrp="1"/>
          </p:cNvSpPr>
          <p:nvPr>
            <p:ph type="ftr" sz="quarter" idx="11"/>
          </p:nvPr>
        </p:nvSpPr>
        <p:spPr/>
        <p:txBody>
          <a:bodyPr/>
          <a:lstStyle/>
          <a:p>
            <a:endParaRPr lang="en-US"/>
          </a:p>
        </p:txBody>
      </p:sp>
      <p:sp>
        <p:nvSpPr>
          <p:cNvPr id="8" name="Rectangle 7"/>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B800"/>
              </a:solidFill>
            </a:endParaRPr>
          </a:p>
        </p:txBody>
      </p:sp>
      <p:sp>
        <p:nvSpPr>
          <p:cNvPr id="9" name="Rectangle 8"/>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10" name="Picture 9"/>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1" name="Content Placeholder 5"/>
          <p:cNvSpPr>
            <a:spLocks noGrp="1"/>
          </p:cNvSpPr>
          <p:nvPr>
            <p:ph sz="quarter" idx="12" hasCustomPrompt="1"/>
          </p:nvPr>
        </p:nvSpPr>
        <p:spPr>
          <a:xfrm>
            <a:off x="231775" y="155575"/>
            <a:ext cx="3806825" cy="390525"/>
          </a:xfrm>
          <a:prstGeom prst="rect">
            <a:avLst/>
          </a:prstGeom>
        </p:spPr>
        <p:txBody>
          <a:bodyPr/>
          <a:lstStyle>
            <a:lvl1pPr marL="0" indent="0">
              <a:buNone/>
              <a:defRPr sz="1600" baseline="0">
                <a:solidFill>
                  <a:schemeClr val="bg1"/>
                </a:solidFill>
              </a:defRPr>
            </a:lvl1pPr>
          </a:lstStyle>
          <a:p>
            <a:pPr lvl="0"/>
            <a:r>
              <a:rPr lang="en-US" dirty="0"/>
              <a:t>Put Date Here</a:t>
            </a:r>
          </a:p>
        </p:txBody>
      </p:sp>
      <p:sp>
        <p:nvSpPr>
          <p:cNvPr id="12" name="Text Placeholder 10"/>
          <p:cNvSpPr>
            <a:spLocks noGrp="1"/>
          </p:cNvSpPr>
          <p:nvPr>
            <p:ph type="body" sz="quarter" idx="13" hasCustomPrompt="1"/>
          </p:nvPr>
        </p:nvSpPr>
        <p:spPr>
          <a:xfrm>
            <a:off x="9070848" y="155575"/>
            <a:ext cx="3121152" cy="390525"/>
          </a:xfrm>
          <a:prstGeom prst="rect">
            <a:avLst/>
          </a:prstGeom>
        </p:spPr>
        <p:txBody>
          <a:bodyPr/>
          <a:lstStyle>
            <a:lvl1pPr marL="0" indent="0" algn="r">
              <a:buNone/>
              <a:defRPr sz="1600" baseline="0">
                <a:solidFill>
                  <a:schemeClr val="bg1"/>
                </a:solidFill>
                <a:latin typeface="+mn-lt"/>
              </a:defRPr>
            </a:lvl1pPr>
          </a:lstStyle>
          <a:p>
            <a:pPr lvl="0"/>
            <a:r>
              <a:rPr lang="en-US" dirty="0"/>
              <a:t>Insert Slide Number Here</a:t>
            </a:r>
          </a:p>
        </p:txBody>
      </p:sp>
    </p:spTree>
    <p:extLst>
      <p:ext uri="{BB962C8B-B14F-4D97-AF65-F5344CB8AC3E}">
        <p14:creationId xmlns:p14="http://schemas.microsoft.com/office/powerpoint/2010/main" val="221110248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656860"/>
            <a:ext cx="10515600" cy="1168765"/>
          </a:xfrm>
        </p:spPr>
        <p:txBody>
          <a:bodyPr/>
          <a:lstStyle>
            <a:lvl1pPr>
              <a:defRPr b="0">
                <a:solidFill>
                  <a:srgbClr val="503278"/>
                </a:solidFill>
                <a:latin typeface="+mj-lt"/>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lvl1pPr>
              <a:defRPr sz="2200">
                <a:solidFill>
                  <a:schemeClr val="tx1"/>
                </a:solidFill>
                <a:latin typeface="+mn-lt"/>
                <a:cs typeface="Arial" panose="020B0604020202020204" pitchFamily="34" charset="0"/>
              </a:defRPr>
            </a:lvl1pPr>
            <a:lvl2pPr>
              <a:defRPr sz="2200">
                <a:solidFill>
                  <a:schemeClr val="tx1"/>
                </a:solidFill>
                <a:latin typeface="+mn-lt"/>
                <a:cs typeface="Arial" panose="020B0604020202020204" pitchFamily="34" charset="0"/>
              </a:defRPr>
            </a:lvl2pPr>
            <a:lvl3pPr>
              <a:defRPr sz="2200">
                <a:solidFill>
                  <a:schemeClr val="tx1"/>
                </a:solidFill>
                <a:latin typeface="+mn-lt"/>
                <a:cs typeface="Arial" panose="020B0604020202020204" pitchFamily="34" charset="0"/>
              </a:defRPr>
            </a:lvl3pPr>
            <a:lvl4pPr>
              <a:defRPr sz="2200">
                <a:solidFill>
                  <a:schemeClr val="tx1"/>
                </a:solidFill>
                <a:latin typeface="+mn-lt"/>
                <a:cs typeface="Arial" panose="020B0604020202020204" pitchFamily="34" charset="0"/>
              </a:defRPr>
            </a:lvl4pPr>
            <a:lvl5pPr>
              <a:defRPr sz="2200">
                <a:solidFill>
                  <a:schemeClr val="tx1"/>
                </a:solidFill>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lvl1pPr>
              <a:defRPr sz="2200">
                <a:solidFill>
                  <a:schemeClr val="tx1"/>
                </a:solidFill>
                <a:latin typeface="Arial" panose="020B0604020202020204" pitchFamily="34" charset="0"/>
                <a:cs typeface="Arial" panose="020B0604020202020204" pitchFamily="34" charset="0"/>
              </a:defRPr>
            </a:lvl1pPr>
            <a:lvl2pPr>
              <a:defRPr sz="2200">
                <a:solidFill>
                  <a:schemeClr val="tx1"/>
                </a:solidFill>
                <a:latin typeface="Arial" panose="020B0604020202020204" pitchFamily="34" charset="0"/>
                <a:cs typeface="Arial" panose="020B0604020202020204" pitchFamily="34" charset="0"/>
              </a:defRPr>
            </a:lvl2pPr>
            <a:lvl3pPr>
              <a:defRPr sz="2200">
                <a:solidFill>
                  <a:schemeClr val="tx1"/>
                </a:solidFill>
                <a:latin typeface="Arial" panose="020B0604020202020204" pitchFamily="34" charset="0"/>
                <a:cs typeface="Arial" panose="020B0604020202020204" pitchFamily="34" charset="0"/>
              </a:defRPr>
            </a:lvl3pPr>
            <a:lvl4pPr>
              <a:defRPr sz="2200">
                <a:solidFill>
                  <a:schemeClr val="tx1"/>
                </a:solidFill>
                <a:latin typeface="Arial" panose="020B0604020202020204" pitchFamily="34" charset="0"/>
                <a:cs typeface="Arial" panose="020B0604020202020204" pitchFamily="34" charset="0"/>
              </a:defRPr>
            </a:lvl4pPr>
            <a:lvl5pPr>
              <a:defRPr sz="22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endParaRPr lang="en-US"/>
          </a:p>
        </p:txBody>
      </p:sp>
      <p:sp>
        <p:nvSpPr>
          <p:cNvPr id="8" name="Rectangle 7"/>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B800"/>
              </a:solidFill>
            </a:endParaRPr>
          </a:p>
        </p:txBody>
      </p:sp>
      <p:sp>
        <p:nvSpPr>
          <p:cNvPr id="9" name="Rectangle 8"/>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10" name="Picture 9"/>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1" name="Content Placeholder 5"/>
          <p:cNvSpPr>
            <a:spLocks noGrp="1"/>
          </p:cNvSpPr>
          <p:nvPr>
            <p:ph sz="quarter" idx="12" hasCustomPrompt="1"/>
          </p:nvPr>
        </p:nvSpPr>
        <p:spPr>
          <a:xfrm>
            <a:off x="231775" y="155575"/>
            <a:ext cx="3806825" cy="390525"/>
          </a:xfrm>
          <a:prstGeom prst="rect">
            <a:avLst/>
          </a:prstGeom>
        </p:spPr>
        <p:txBody>
          <a:bodyPr/>
          <a:lstStyle>
            <a:lvl1pPr marL="0" indent="0">
              <a:buNone/>
              <a:defRPr sz="1600" baseline="0">
                <a:solidFill>
                  <a:schemeClr val="bg1"/>
                </a:solidFill>
              </a:defRPr>
            </a:lvl1pPr>
          </a:lstStyle>
          <a:p>
            <a:pPr lvl="0"/>
            <a:r>
              <a:rPr lang="en-US" dirty="0"/>
              <a:t>Put Date Here</a:t>
            </a:r>
          </a:p>
        </p:txBody>
      </p:sp>
      <p:sp>
        <p:nvSpPr>
          <p:cNvPr id="12" name="Text Placeholder 10"/>
          <p:cNvSpPr>
            <a:spLocks noGrp="1"/>
          </p:cNvSpPr>
          <p:nvPr>
            <p:ph type="body" sz="quarter" idx="13" hasCustomPrompt="1"/>
          </p:nvPr>
        </p:nvSpPr>
        <p:spPr>
          <a:xfrm>
            <a:off x="9070848" y="155575"/>
            <a:ext cx="3121152" cy="390525"/>
          </a:xfrm>
          <a:prstGeom prst="rect">
            <a:avLst/>
          </a:prstGeom>
        </p:spPr>
        <p:txBody>
          <a:bodyPr/>
          <a:lstStyle>
            <a:lvl1pPr marL="0" indent="0" algn="r">
              <a:buNone/>
              <a:defRPr sz="1600" baseline="0">
                <a:solidFill>
                  <a:schemeClr val="bg1"/>
                </a:solidFill>
                <a:latin typeface="+mn-lt"/>
              </a:defRPr>
            </a:lvl1pPr>
          </a:lstStyle>
          <a:p>
            <a:pPr lvl="0"/>
            <a:r>
              <a:rPr lang="en-US" dirty="0"/>
              <a:t>Insert Slide Number Here</a:t>
            </a:r>
          </a:p>
        </p:txBody>
      </p:sp>
    </p:spTree>
    <p:extLst>
      <p:ext uri="{BB962C8B-B14F-4D97-AF65-F5344CB8AC3E}">
        <p14:creationId xmlns:p14="http://schemas.microsoft.com/office/powerpoint/2010/main" val="369978649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585817"/>
            <a:ext cx="10515600" cy="1004539"/>
          </a:xfrm>
        </p:spPr>
        <p:txBody>
          <a:bodyPr/>
          <a:lstStyle>
            <a:lvl1pPr>
              <a:defRPr b="0">
                <a:solidFill>
                  <a:srgbClr val="503278"/>
                </a:solidFill>
                <a:latin typeface="+mj-lt"/>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200" b="1">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lvl1pPr>
              <a:defRPr sz="2200">
                <a:solidFill>
                  <a:schemeClr val="tx1"/>
                </a:solidFill>
                <a:latin typeface="Arial" panose="020B0604020202020204" pitchFamily="34" charset="0"/>
                <a:cs typeface="Arial" panose="020B0604020202020204" pitchFamily="34" charset="0"/>
              </a:defRPr>
            </a:lvl1pPr>
            <a:lvl2pPr>
              <a:defRPr sz="2200">
                <a:solidFill>
                  <a:schemeClr val="tx1"/>
                </a:solidFill>
                <a:latin typeface="Arial" panose="020B0604020202020204" pitchFamily="34" charset="0"/>
                <a:cs typeface="Arial" panose="020B0604020202020204" pitchFamily="34" charset="0"/>
              </a:defRPr>
            </a:lvl2pPr>
            <a:lvl3pPr>
              <a:defRPr sz="2200">
                <a:solidFill>
                  <a:schemeClr val="tx1"/>
                </a:solidFill>
                <a:latin typeface="Arial" panose="020B0604020202020204" pitchFamily="34" charset="0"/>
                <a:cs typeface="Arial" panose="020B0604020202020204" pitchFamily="34" charset="0"/>
              </a:defRPr>
            </a:lvl3pPr>
            <a:lvl4pPr>
              <a:defRPr sz="2200">
                <a:solidFill>
                  <a:schemeClr val="tx1"/>
                </a:solidFill>
                <a:latin typeface="Arial" panose="020B0604020202020204" pitchFamily="34" charset="0"/>
                <a:cs typeface="Arial" panose="020B0604020202020204" pitchFamily="34" charset="0"/>
              </a:defRPr>
            </a:lvl4pPr>
            <a:lvl5pPr>
              <a:defRPr sz="22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200" b="1">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lvl1pPr>
              <a:defRPr sz="2200">
                <a:solidFill>
                  <a:schemeClr val="tx1"/>
                </a:solidFill>
                <a:latin typeface="Arial" panose="020B0604020202020204" pitchFamily="34" charset="0"/>
                <a:cs typeface="Arial" panose="020B0604020202020204" pitchFamily="34" charset="0"/>
              </a:defRPr>
            </a:lvl1pPr>
            <a:lvl2pPr>
              <a:defRPr sz="2200">
                <a:solidFill>
                  <a:schemeClr val="tx1"/>
                </a:solidFill>
                <a:latin typeface="Arial" panose="020B0604020202020204" pitchFamily="34" charset="0"/>
                <a:cs typeface="Arial" panose="020B0604020202020204" pitchFamily="34" charset="0"/>
              </a:defRPr>
            </a:lvl2pPr>
            <a:lvl3pPr>
              <a:defRPr sz="2200">
                <a:solidFill>
                  <a:schemeClr val="tx1"/>
                </a:solidFill>
                <a:latin typeface="Arial" panose="020B0604020202020204" pitchFamily="34" charset="0"/>
                <a:cs typeface="Arial" panose="020B0604020202020204" pitchFamily="34" charset="0"/>
              </a:defRPr>
            </a:lvl3pPr>
            <a:lvl4pPr>
              <a:defRPr sz="2200">
                <a:solidFill>
                  <a:schemeClr val="tx1"/>
                </a:solidFill>
                <a:latin typeface="Arial" panose="020B0604020202020204" pitchFamily="34" charset="0"/>
                <a:cs typeface="Arial" panose="020B0604020202020204" pitchFamily="34" charset="0"/>
              </a:defRPr>
            </a:lvl4pPr>
            <a:lvl5pPr>
              <a:defRPr sz="22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1"/>
          </p:nvPr>
        </p:nvSpPr>
        <p:spPr/>
        <p:txBody>
          <a:bodyPr/>
          <a:lstStyle/>
          <a:p>
            <a:endParaRPr lang="en-US"/>
          </a:p>
        </p:txBody>
      </p:sp>
      <p:sp>
        <p:nvSpPr>
          <p:cNvPr id="10" name="Rectangle 9"/>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B800"/>
              </a:solidFill>
            </a:endParaRPr>
          </a:p>
        </p:txBody>
      </p:sp>
      <p:sp>
        <p:nvSpPr>
          <p:cNvPr id="11" name="Rectangle 10"/>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12" name="Picture 11"/>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3" name="Content Placeholder 5"/>
          <p:cNvSpPr>
            <a:spLocks noGrp="1"/>
          </p:cNvSpPr>
          <p:nvPr>
            <p:ph sz="quarter" idx="12" hasCustomPrompt="1"/>
          </p:nvPr>
        </p:nvSpPr>
        <p:spPr>
          <a:xfrm>
            <a:off x="231775" y="155575"/>
            <a:ext cx="3806825" cy="390525"/>
          </a:xfrm>
          <a:prstGeom prst="rect">
            <a:avLst/>
          </a:prstGeom>
        </p:spPr>
        <p:txBody>
          <a:bodyPr/>
          <a:lstStyle>
            <a:lvl1pPr marL="0" indent="0">
              <a:buNone/>
              <a:defRPr sz="1600" baseline="0">
                <a:solidFill>
                  <a:schemeClr val="bg1"/>
                </a:solidFill>
              </a:defRPr>
            </a:lvl1pPr>
          </a:lstStyle>
          <a:p>
            <a:pPr lvl="0"/>
            <a:r>
              <a:rPr lang="en-US" dirty="0"/>
              <a:t>Put Date Here</a:t>
            </a:r>
          </a:p>
        </p:txBody>
      </p:sp>
      <p:sp>
        <p:nvSpPr>
          <p:cNvPr id="14" name="Text Placeholder 10"/>
          <p:cNvSpPr>
            <a:spLocks noGrp="1"/>
          </p:cNvSpPr>
          <p:nvPr>
            <p:ph type="body" sz="quarter" idx="13" hasCustomPrompt="1"/>
          </p:nvPr>
        </p:nvSpPr>
        <p:spPr>
          <a:xfrm>
            <a:off x="9070848" y="155575"/>
            <a:ext cx="3121152" cy="390525"/>
          </a:xfrm>
          <a:prstGeom prst="rect">
            <a:avLst/>
          </a:prstGeom>
        </p:spPr>
        <p:txBody>
          <a:bodyPr/>
          <a:lstStyle>
            <a:lvl1pPr marL="0" indent="0" algn="r">
              <a:buNone/>
              <a:defRPr sz="1600" baseline="0">
                <a:solidFill>
                  <a:schemeClr val="bg1"/>
                </a:solidFill>
                <a:latin typeface="+mn-lt"/>
              </a:defRPr>
            </a:lvl1pPr>
          </a:lstStyle>
          <a:p>
            <a:pPr lvl="0"/>
            <a:r>
              <a:rPr lang="en-US" dirty="0"/>
              <a:t>Insert Slide Number Here</a:t>
            </a:r>
          </a:p>
        </p:txBody>
      </p:sp>
    </p:spTree>
    <p:extLst>
      <p:ext uri="{BB962C8B-B14F-4D97-AF65-F5344CB8AC3E}">
        <p14:creationId xmlns:p14="http://schemas.microsoft.com/office/powerpoint/2010/main" val="191931490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0">
                <a:solidFill>
                  <a:srgbClr val="503278"/>
                </a:solidFill>
                <a:latin typeface="+mj-lt"/>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4" name="Footer Placeholder 3"/>
          <p:cNvSpPr>
            <a:spLocks noGrp="1"/>
          </p:cNvSpPr>
          <p:nvPr>
            <p:ph type="ftr" sz="quarter" idx="11"/>
          </p:nvPr>
        </p:nvSpPr>
        <p:spPr/>
        <p:txBody>
          <a:bodyPr/>
          <a:lstStyle/>
          <a:p>
            <a:endParaRPr lang="en-US"/>
          </a:p>
        </p:txBody>
      </p:sp>
      <p:sp>
        <p:nvSpPr>
          <p:cNvPr id="6" name="Rectangle 5"/>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B800"/>
              </a:solidFill>
            </a:endParaRPr>
          </a:p>
        </p:txBody>
      </p:sp>
      <p:sp>
        <p:nvSpPr>
          <p:cNvPr id="7" name="Rectangle 6"/>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8" name="Picture 7"/>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9" name="Content Placeholder 5"/>
          <p:cNvSpPr>
            <a:spLocks noGrp="1"/>
          </p:cNvSpPr>
          <p:nvPr>
            <p:ph sz="quarter" idx="12" hasCustomPrompt="1"/>
          </p:nvPr>
        </p:nvSpPr>
        <p:spPr>
          <a:xfrm>
            <a:off x="231775" y="155575"/>
            <a:ext cx="3806825" cy="390525"/>
          </a:xfrm>
          <a:prstGeom prst="rect">
            <a:avLst/>
          </a:prstGeom>
        </p:spPr>
        <p:txBody>
          <a:bodyPr/>
          <a:lstStyle>
            <a:lvl1pPr marL="0" indent="0">
              <a:buNone/>
              <a:defRPr sz="1600" baseline="0">
                <a:solidFill>
                  <a:schemeClr val="bg1"/>
                </a:solidFill>
              </a:defRPr>
            </a:lvl1pPr>
          </a:lstStyle>
          <a:p>
            <a:pPr lvl="0"/>
            <a:r>
              <a:rPr lang="en-US" dirty="0"/>
              <a:t>Put Date Here</a:t>
            </a:r>
          </a:p>
        </p:txBody>
      </p:sp>
      <p:sp>
        <p:nvSpPr>
          <p:cNvPr id="10" name="Text Placeholder 10"/>
          <p:cNvSpPr>
            <a:spLocks noGrp="1"/>
          </p:cNvSpPr>
          <p:nvPr>
            <p:ph type="body" sz="quarter" idx="13" hasCustomPrompt="1"/>
          </p:nvPr>
        </p:nvSpPr>
        <p:spPr>
          <a:xfrm>
            <a:off x="9070848" y="155575"/>
            <a:ext cx="3121152" cy="390525"/>
          </a:xfrm>
          <a:prstGeom prst="rect">
            <a:avLst/>
          </a:prstGeom>
        </p:spPr>
        <p:txBody>
          <a:bodyPr/>
          <a:lstStyle>
            <a:lvl1pPr marL="0" indent="0" algn="r">
              <a:buNone/>
              <a:defRPr sz="1600" baseline="0">
                <a:solidFill>
                  <a:schemeClr val="bg1"/>
                </a:solidFill>
                <a:latin typeface="+mn-lt"/>
              </a:defRPr>
            </a:lvl1pPr>
          </a:lstStyle>
          <a:p>
            <a:pPr lvl="0"/>
            <a:r>
              <a:rPr lang="en-US" dirty="0"/>
              <a:t>Insert Slide Number Here</a:t>
            </a:r>
          </a:p>
        </p:txBody>
      </p:sp>
    </p:spTree>
    <p:extLst>
      <p:ext uri="{BB962C8B-B14F-4D97-AF65-F5344CB8AC3E}">
        <p14:creationId xmlns:p14="http://schemas.microsoft.com/office/powerpoint/2010/main" val="274621905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5" name="Rectangle 4"/>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B800"/>
              </a:solidFill>
            </a:endParaRPr>
          </a:p>
        </p:txBody>
      </p:sp>
      <p:sp>
        <p:nvSpPr>
          <p:cNvPr id="6" name="Rectangle 5"/>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7" name="Picture 6"/>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8" name="Content Placeholder 5"/>
          <p:cNvSpPr>
            <a:spLocks noGrp="1"/>
          </p:cNvSpPr>
          <p:nvPr>
            <p:ph sz="quarter" idx="12" hasCustomPrompt="1"/>
          </p:nvPr>
        </p:nvSpPr>
        <p:spPr>
          <a:xfrm>
            <a:off x="231775" y="155575"/>
            <a:ext cx="3806825" cy="390525"/>
          </a:xfrm>
          <a:prstGeom prst="rect">
            <a:avLst/>
          </a:prstGeom>
        </p:spPr>
        <p:txBody>
          <a:bodyPr/>
          <a:lstStyle>
            <a:lvl1pPr marL="0" indent="0">
              <a:buNone/>
              <a:defRPr sz="1600" baseline="0">
                <a:solidFill>
                  <a:schemeClr val="bg1"/>
                </a:solidFill>
              </a:defRPr>
            </a:lvl1pPr>
          </a:lstStyle>
          <a:p>
            <a:pPr lvl="0"/>
            <a:r>
              <a:rPr lang="en-US" dirty="0"/>
              <a:t>Put Date Here</a:t>
            </a:r>
          </a:p>
        </p:txBody>
      </p:sp>
      <p:sp>
        <p:nvSpPr>
          <p:cNvPr id="9" name="Text Placeholder 10"/>
          <p:cNvSpPr>
            <a:spLocks noGrp="1"/>
          </p:cNvSpPr>
          <p:nvPr>
            <p:ph type="body" sz="quarter" idx="13" hasCustomPrompt="1"/>
          </p:nvPr>
        </p:nvSpPr>
        <p:spPr>
          <a:xfrm>
            <a:off x="9070848" y="155575"/>
            <a:ext cx="3121152" cy="390525"/>
          </a:xfrm>
          <a:prstGeom prst="rect">
            <a:avLst/>
          </a:prstGeom>
        </p:spPr>
        <p:txBody>
          <a:bodyPr/>
          <a:lstStyle>
            <a:lvl1pPr marL="0" indent="0" algn="r">
              <a:buNone/>
              <a:defRPr sz="1600" baseline="0">
                <a:solidFill>
                  <a:schemeClr val="bg1"/>
                </a:solidFill>
                <a:latin typeface="+mn-lt"/>
              </a:defRPr>
            </a:lvl1pPr>
          </a:lstStyle>
          <a:p>
            <a:pPr lvl="0"/>
            <a:r>
              <a:rPr lang="en-US" dirty="0"/>
              <a:t>Insert Slide Number Here</a:t>
            </a:r>
          </a:p>
        </p:txBody>
      </p:sp>
    </p:spTree>
    <p:extLst>
      <p:ext uri="{BB962C8B-B14F-4D97-AF65-F5344CB8AC3E}">
        <p14:creationId xmlns:p14="http://schemas.microsoft.com/office/powerpoint/2010/main" val="105467501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816864"/>
            <a:ext cx="3932237" cy="1240535"/>
          </a:xfrm>
        </p:spPr>
        <p:txBody>
          <a:bodyPr anchor="b"/>
          <a:lstStyle>
            <a:lvl1pPr>
              <a:defRPr sz="3200">
                <a:solidFill>
                  <a:srgbClr val="503278"/>
                </a:solidFill>
                <a:latin typeface="+mj-lt"/>
                <a:cs typeface="Arial" panose="020B0604020202020204" pitchFamily="34" charset="0"/>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3" name="Content Placeholder 2"/>
          <p:cNvSpPr>
            <a:spLocks noGrp="1"/>
          </p:cNvSpPr>
          <p:nvPr>
            <p:ph idx="1"/>
          </p:nvPr>
        </p:nvSpPr>
        <p:spPr>
          <a:xfrm>
            <a:off x="5183188" y="816865"/>
            <a:ext cx="6172200" cy="5044186"/>
          </a:xfrm>
          <a:prstGeom prst="rect">
            <a:avLst/>
          </a:prstGeom>
        </p:spPr>
        <p:txBody>
          <a:bodyPr/>
          <a:lstStyle>
            <a:lvl1pPr>
              <a:defRPr sz="2200">
                <a:solidFill>
                  <a:schemeClr val="tx1"/>
                </a:solidFill>
                <a:latin typeface="+mn-lt"/>
                <a:cs typeface="Arial" panose="020B0604020202020204" pitchFamily="34" charset="0"/>
              </a:defRPr>
            </a:lvl1pPr>
            <a:lvl2pPr>
              <a:defRPr sz="2200">
                <a:solidFill>
                  <a:schemeClr val="tx1"/>
                </a:solidFill>
                <a:latin typeface="+mn-lt"/>
                <a:cs typeface="Arial" panose="020B0604020202020204" pitchFamily="34" charset="0"/>
              </a:defRPr>
            </a:lvl2pPr>
            <a:lvl3pPr>
              <a:defRPr sz="2200">
                <a:solidFill>
                  <a:schemeClr val="tx1"/>
                </a:solidFill>
                <a:latin typeface="+mn-lt"/>
                <a:cs typeface="Arial" panose="020B0604020202020204" pitchFamily="34" charset="0"/>
              </a:defRPr>
            </a:lvl3pPr>
            <a:lvl4pPr>
              <a:defRPr sz="2200">
                <a:solidFill>
                  <a:schemeClr val="tx1"/>
                </a:solidFill>
                <a:latin typeface="+mn-lt"/>
                <a:cs typeface="Arial" panose="020B0604020202020204" pitchFamily="34" charset="0"/>
              </a:defRPr>
            </a:lvl4pPr>
            <a:lvl5pPr>
              <a:defRPr sz="2200">
                <a:solidFill>
                  <a:schemeClr val="tx1"/>
                </a:solidFill>
                <a:latin typeface="+mn-lt"/>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Footer Placeholder 5"/>
          <p:cNvSpPr>
            <a:spLocks noGrp="1"/>
          </p:cNvSpPr>
          <p:nvPr>
            <p:ph type="ftr" sz="quarter" idx="11"/>
          </p:nvPr>
        </p:nvSpPr>
        <p:spPr/>
        <p:txBody>
          <a:bodyPr/>
          <a:lstStyle/>
          <a:p>
            <a:endParaRPr lang="en-US"/>
          </a:p>
        </p:txBody>
      </p:sp>
      <p:sp>
        <p:nvSpPr>
          <p:cNvPr id="8" name="Rectangle 7"/>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B800"/>
              </a:solidFill>
            </a:endParaRPr>
          </a:p>
        </p:txBody>
      </p:sp>
      <p:sp>
        <p:nvSpPr>
          <p:cNvPr id="9" name="Rectangle 8"/>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10" name="Picture 9"/>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1" name="Content Placeholder 5"/>
          <p:cNvSpPr>
            <a:spLocks noGrp="1"/>
          </p:cNvSpPr>
          <p:nvPr>
            <p:ph sz="quarter" idx="12" hasCustomPrompt="1"/>
          </p:nvPr>
        </p:nvSpPr>
        <p:spPr>
          <a:xfrm>
            <a:off x="231775" y="155575"/>
            <a:ext cx="3806825" cy="390525"/>
          </a:xfrm>
          <a:prstGeom prst="rect">
            <a:avLst/>
          </a:prstGeom>
        </p:spPr>
        <p:txBody>
          <a:bodyPr/>
          <a:lstStyle>
            <a:lvl1pPr marL="0" indent="0">
              <a:buNone/>
              <a:defRPr sz="1600" baseline="0">
                <a:solidFill>
                  <a:schemeClr val="bg1"/>
                </a:solidFill>
              </a:defRPr>
            </a:lvl1pPr>
          </a:lstStyle>
          <a:p>
            <a:pPr lvl="0"/>
            <a:r>
              <a:rPr lang="en-US" dirty="0"/>
              <a:t>Put Date Here</a:t>
            </a:r>
          </a:p>
        </p:txBody>
      </p:sp>
      <p:sp>
        <p:nvSpPr>
          <p:cNvPr id="12" name="Text Placeholder 10"/>
          <p:cNvSpPr>
            <a:spLocks noGrp="1"/>
          </p:cNvSpPr>
          <p:nvPr>
            <p:ph type="body" sz="quarter" idx="13" hasCustomPrompt="1"/>
          </p:nvPr>
        </p:nvSpPr>
        <p:spPr>
          <a:xfrm>
            <a:off x="9070848" y="155575"/>
            <a:ext cx="3121152" cy="390525"/>
          </a:xfrm>
          <a:prstGeom prst="rect">
            <a:avLst/>
          </a:prstGeom>
        </p:spPr>
        <p:txBody>
          <a:bodyPr/>
          <a:lstStyle>
            <a:lvl1pPr marL="0" indent="0" algn="r">
              <a:buNone/>
              <a:defRPr sz="1600" baseline="0">
                <a:solidFill>
                  <a:schemeClr val="bg1"/>
                </a:solidFill>
                <a:latin typeface="+mn-lt"/>
              </a:defRPr>
            </a:lvl1pPr>
          </a:lstStyle>
          <a:p>
            <a:pPr lvl="0"/>
            <a:r>
              <a:rPr lang="en-US" dirty="0"/>
              <a:t>Insert Slide Number Here</a:t>
            </a:r>
          </a:p>
        </p:txBody>
      </p:sp>
    </p:spTree>
    <p:extLst>
      <p:ext uri="{BB962C8B-B14F-4D97-AF65-F5344CB8AC3E}">
        <p14:creationId xmlns:p14="http://schemas.microsoft.com/office/powerpoint/2010/main" val="1874038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816864"/>
            <a:ext cx="3932237" cy="1240535"/>
          </a:xfrm>
        </p:spPr>
        <p:txBody>
          <a:bodyPr anchor="b"/>
          <a:lstStyle>
            <a:lvl1pPr>
              <a:defRPr sz="3200">
                <a:solidFill>
                  <a:srgbClr val="503278"/>
                </a:solidFill>
                <a:latin typeface="+mj-lt"/>
                <a:cs typeface="Arial" panose="020B0604020202020204" pitchFamily="34" charset="0"/>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3" name="Content Placeholder 2"/>
          <p:cNvSpPr>
            <a:spLocks noGrp="1"/>
          </p:cNvSpPr>
          <p:nvPr>
            <p:ph idx="1"/>
          </p:nvPr>
        </p:nvSpPr>
        <p:spPr>
          <a:xfrm>
            <a:off x="5183188" y="816865"/>
            <a:ext cx="6172200" cy="5044186"/>
          </a:xfrm>
          <a:prstGeom prst="rect">
            <a:avLst/>
          </a:prstGeom>
        </p:spPr>
        <p:txBody>
          <a:bodyPr/>
          <a:lstStyle>
            <a:lvl1pPr>
              <a:defRPr sz="2200">
                <a:solidFill>
                  <a:schemeClr val="tx1"/>
                </a:solidFill>
                <a:latin typeface="+mn-lt"/>
                <a:cs typeface="Arial" panose="020B0604020202020204" pitchFamily="34" charset="0"/>
              </a:defRPr>
            </a:lvl1pPr>
            <a:lvl2pPr>
              <a:defRPr sz="2200">
                <a:solidFill>
                  <a:schemeClr val="tx1"/>
                </a:solidFill>
                <a:latin typeface="+mn-lt"/>
                <a:cs typeface="Arial" panose="020B0604020202020204" pitchFamily="34" charset="0"/>
              </a:defRPr>
            </a:lvl2pPr>
            <a:lvl3pPr>
              <a:defRPr sz="2200">
                <a:solidFill>
                  <a:schemeClr val="tx1"/>
                </a:solidFill>
                <a:latin typeface="+mn-lt"/>
                <a:cs typeface="Arial" panose="020B0604020202020204" pitchFamily="34" charset="0"/>
              </a:defRPr>
            </a:lvl3pPr>
            <a:lvl4pPr>
              <a:defRPr sz="2200">
                <a:solidFill>
                  <a:schemeClr val="tx1"/>
                </a:solidFill>
                <a:latin typeface="+mn-lt"/>
                <a:cs typeface="Arial" panose="020B0604020202020204" pitchFamily="34" charset="0"/>
              </a:defRPr>
            </a:lvl4pPr>
            <a:lvl5pPr>
              <a:defRPr sz="2200">
                <a:solidFill>
                  <a:schemeClr val="tx1"/>
                </a:solidFill>
                <a:latin typeface="+mn-lt"/>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Rectangle 7"/>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B800"/>
              </a:solidFill>
            </a:endParaRPr>
          </a:p>
        </p:txBody>
      </p:sp>
      <p:sp>
        <p:nvSpPr>
          <p:cNvPr id="9" name="Rectangle 8"/>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prstClr val="white"/>
              </a:solidFill>
            </a:endParaRPr>
          </a:p>
        </p:txBody>
      </p:sp>
      <p:pic>
        <p:nvPicPr>
          <p:cNvPr id="10" name="Picture 9"/>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1" name="Date Placeholder 14"/>
          <p:cNvSpPr>
            <a:spLocks noGrp="1"/>
          </p:cNvSpPr>
          <p:nvPr>
            <p:ph type="dt" sz="half" idx="10"/>
          </p:nvPr>
        </p:nvSpPr>
        <p:spPr>
          <a:xfrm>
            <a:off x="228600" y="155448"/>
            <a:ext cx="2743200" cy="338328"/>
          </a:xfrm>
        </p:spPr>
        <p:txBody>
          <a:bodyPr/>
          <a:lstStyle>
            <a:lvl1pPr>
              <a:defRPr sz="1600">
                <a:solidFill>
                  <a:schemeClr val="bg1"/>
                </a:solidFill>
              </a:defRPr>
            </a:lvl1pPr>
          </a:lstStyle>
          <a:p>
            <a:r>
              <a:rPr lang="en-US">
                <a:solidFill>
                  <a:prstClr val="white"/>
                </a:solidFill>
              </a:rPr>
              <a:t>August 23, 2016</a:t>
            </a:r>
            <a:endParaRPr lang="en-US" dirty="0">
              <a:solidFill>
                <a:prstClr val="white"/>
              </a:solidFill>
            </a:endParaRPr>
          </a:p>
        </p:txBody>
      </p:sp>
      <p:sp>
        <p:nvSpPr>
          <p:cNvPr id="12" name="Slide Number Placeholder 16"/>
          <p:cNvSpPr>
            <a:spLocks noGrp="1"/>
          </p:cNvSpPr>
          <p:nvPr>
            <p:ph type="sldNum" sz="quarter" idx="12"/>
          </p:nvPr>
        </p:nvSpPr>
        <p:spPr>
          <a:xfrm>
            <a:off x="9070848" y="146304"/>
            <a:ext cx="3118104" cy="338328"/>
          </a:xfrm>
        </p:spPr>
        <p:txBody>
          <a:bodyPr/>
          <a:lstStyle>
            <a:lvl1pPr>
              <a:defRPr sz="1600">
                <a:solidFill>
                  <a:schemeClr val="bg1"/>
                </a:solidFill>
              </a:defRPr>
            </a:lvl1pPr>
          </a:lstStyle>
          <a:p>
            <a:fld id="{CCC229FA-BA79-4B40-91A2-65580036BAE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6419857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701836"/>
            <a:ext cx="3932237" cy="1355563"/>
          </a:xfrm>
        </p:spPr>
        <p:txBody>
          <a:bodyPr anchor="b">
            <a:normAutofit/>
          </a:bodyPr>
          <a:lstStyle>
            <a:lvl1pPr>
              <a:defRPr sz="3200">
                <a:solidFill>
                  <a:srgbClr val="503278"/>
                </a:solidFill>
                <a:latin typeface="+mj-lt"/>
                <a:cs typeface="Arial" panose="020B0604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701837"/>
            <a:ext cx="6172200" cy="515921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2200">
                <a:solidFill>
                  <a:schemeClr val="tx1"/>
                </a:solidFill>
                <a:latin typeface="+mn-lt"/>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Footer Placeholder 5"/>
          <p:cNvSpPr>
            <a:spLocks noGrp="1"/>
          </p:cNvSpPr>
          <p:nvPr>
            <p:ph type="ftr" sz="quarter" idx="11"/>
          </p:nvPr>
        </p:nvSpPr>
        <p:spPr/>
        <p:txBody>
          <a:bodyPr/>
          <a:lstStyle/>
          <a:p>
            <a:endParaRPr lang="en-US"/>
          </a:p>
        </p:txBody>
      </p:sp>
      <p:sp>
        <p:nvSpPr>
          <p:cNvPr id="8" name="Rectangle 7"/>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B800"/>
              </a:solidFill>
            </a:endParaRPr>
          </a:p>
        </p:txBody>
      </p:sp>
      <p:sp>
        <p:nvSpPr>
          <p:cNvPr id="9" name="Rectangle 8"/>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10" name="Picture 9"/>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1" name="Content Placeholder 5"/>
          <p:cNvSpPr>
            <a:spLocks noGrp="1"/>
          </p:cNvSpPr>
          <p:nvPr>
            <p:ph sz="quarter" idx="12" hasCustomPrompt="1"/>
          </p:nvPr>
        </p:nvSpPr>
        <p:spPr>
          <a:xfrm>
            <a:off x="231775" y="155575"/>
            <a:ext cx="3806825" cy="390525"/>
          </a:xfrm>
          <a:prstGeom prst="rect">
            <a:avLst/>
          </a:prstGeom>
        </p:spPr>
        <p:txBody>
          <a:bodyPr/>
          <a:lstStyle>
            <a:lvl1pPr marL="0" indent="0">
              <a:buNone/>
              <a:defRPr sz="1600" baseline="0">
                <a:solidFill>
                  <a:schemeClr val="bg1"/>
                </a:solidFill>
              </a:defRPr>
            </a:lvl1pPr>
          </a:lstStyle>
          <a:p>
            <a:pPr lvl="0"/>
            <a:r>
              <a:rPr lang="en-US" dirty="0"/>
              <a:t>Put Date Here</a:t>
            </a:r>
          </a:p>
        </p:txBody>
      </p:sp>
      <p:sp>
        <p:nvSpPr>
          <p:cNvPr id="12" name="Text Placeholder 10"/>
          <p:cNvSpPr>
            <a:spLocks noGrp="1"/>
          </p:cNvSpPr>
          <p:nvPr>
            <p:ph type="body" sz="quarter" idx="13" hasCustomPrompt="1"/>
          </p:nvPr>
        </p:nvSpPr>
        <p:spPr>
          <a:xfrm>
            <a:off x="9070848" y="155575"/>
            <a:ext cx="3121152" cy="390525"/>
          </a:xfrm>
          <a:prstGeom prst="rect">
            <a:avLst/>
          </a:prstGeom>
        </p:spPr>
        <p:txBody>
          <a:bodyPr/>
          <a:lstStyle>
            <a:lvl1pPr marL="0" indent="0" algn="r">
              <a:buNone/>
              <a:defRPr sz="1600" baseline="0">
                <a:solidFill>
                  <a:schemeClr val="bg1"/>
                </a:solidFill>
                <a:latin typeface="+mn-lt"/>
              </a:defRPr>
            </a:lvl1pPr>
          </a:lstStyle>
          <a:p>
            <a:pPr lvl="0"/>
            <a:r>
              <a:rPr lang="en-US" dirty="0"/>
              <a:t>Insert Slide Number Here</a:t>
            </a:r>
          </a:p>
        </p:txBody>
      </p:sp>
    </p:spTree>
    <p:extLst>
      <p:ext uri="{BB962C8B-B14F-4D97-AF65-F5344CB8AC3E}">
        <p14:creationId xmlns:p14="http://schemas.microsoft.com/office/powerpoint/2010/main" val="118256496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LastSlide">
    <p:spTree>
      <p:nvGrpSpPr>
        <p:cNvPr id="1" name=""/>
        <p:cNvGrpSpPr/>
        <p:nvPr/>
      </p:nvGrpSpPr>
      <p:grpSpPr>
        <a:xfrm>
          <a:off x="0" y="0"/>
          <a:ext cx="0" cy="0"/>
          <a:chOff x="0" y="0"/>
          <a:chExt cx="0" cy="0"/>
        </a:xfrm>
      </p:grpSpPr>
      <p:sp>
        <p:nvSpPr>
          <p:cNvPr id="6" name="Rectangle 5"/>
          <p:cNvSpPr/>
          <p:nvPr userDrawn="1"/>
        </p:nvSpPr>
        <p:spPr>
          <a:xfrm>
            <a:off x="0" y="5670940"/>
            <a:ext cx="12192000" cy="1198605"/>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5545570"/>
            <a:ext cx="12192000" cy="125370"/>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81946" y="6338276"/>
            <a:ext cx="1729442" cy="440281"/>
          </a:xfrm>
          <a:prstGeom prst="rect">
            <a:avLst/>
          </a:prstGeom>
        </p:spPr>
      </p:pic>
      <p:sp>
        <p:nvSpPr>
          <p:cNvPr id="12" name="Text Placeholder 11"/>
          <p:cNvSpPr>
            <a:spLocks noGrp="1"/>
          </p:cNvSpPr>
          <p:nvPr>
            <p:ph type="body" sz="quarter" idx="10" hasCustomPrompt="1"/>
          </p:nvPr>
        </p:nvSpPr>
        <p:spPr>
          <a:xfrm>
            <a:off x="611911" y="982076"/>
            <a:ext cx="7045325" cy="511175"/>
          </a:xfrm>
          <a:prstGeom prst="rect">
            <a:avLst/>
          </a:prstGeom>
        </p:spPr>
        <p:txBody>
          <a:bodyPr/>
          <a:lstStyle>
            <a:lvl1pPr marL="0" indent="0">
              <a:buNone/>
              <a:defRPr sz="3200" b="1" baseline="0"/>
            </a:lvl1pPr>
          </a:lstStyle>
          <a:p>
            <a:pPr lvl="0"/>
            <a:r>
              <a:rPr lang="en-US" dirty="0"/>
              <a:t>Contact Person Information Here</a:t>
            </a:r>
          </a:p>
        </p:txBody>
      </p:sp>
      <p:sp>
        <p:nvSpPr>
          <p:cNvPr id="3" name="Text Placeholder 2"/>
          <p:cNvSpPr>
            <a:spLocks noGrp="1"/>
          </p:cNvSpPr>
          <p:nvPr>
            <p:ph type="body" sz="quarter" idx="11" hasCustomPrompt="1"/>
          </p:nvPr>
        </p:nvSpPr>
        <p:spPr>
          <a:xfrm>
            <a:off x="611911" y="1905000"/>
            <a:ext cx="2887193" cy="473609"/>
          </a:xfrm>
          <a:prstGeom prst="rect">
            <a:avLst/>
          </a:prstGeom>
        </p:spPr>
        <p:txBody>
          <a:bodyPr/>
          <a:lstStyle>
            <a:lvl1pPr marL="0" indent="0">
              <a:buNone/>
              <a:defRPr sz="2400" b="1" i="1" baseline="0">
                <a:solidFill>
                  <a:schemeClr val="tx1"/>
                </a:solidFill>
              </a:defRPr>
            </a:lvl1pPr>
          </a:lstStyle>
          <a:p>
            <a:pPr lvl="0"/>
            <a:r>
              <a:rPr lang="en-US" dirty="0"/>
              <a:t>Contact Us:</a:t>
            </a:r>
          </a:p>
        </p:txBody>
      </p:sp>
      <p:sp>
        <p:nvSpPr>
          <p:cNvPr id="5" name="Text Placeholder 4"/>
          <p:cNvSpPr>
            <a:spLocks noGrp="1"/>
          </p:cNvSpPr>
          <p:nvPr>
            <p:ph type="body" sz="quarter" idx="12" hasCustomPrompt="1"/>
          </p:nvPr>
        </p:nvSpPr>
        <p:spPr>
          <a:xfrm>
            <a:off x="611911" y="2406183"/>
            <a:ext cx="3132137" cy="768350"/>
          </a:xfrm>
          <a:prstGeom prst="rect">
            <a:avLst/>
          </a:prstGeom>
        </p:spPr>
        <p:txBody>
          <a:bodyPr/>
          <a:lstStyle>
            <a:lvl1pPr marL="0" indent="0">
              <a:buNone/>
              <a:defRPr sz="2400" baseline="0">
                <a:solidFill>
                  <a:srgbClr val="503278"/>
                </a:solidFill>
              </a:defRPr>
            </a:lvl1pPr>
          </a:lstStyle>
          <a:p>
            <a:pPr lvl="0"/>
            <a:r>
              <a:rPr lang="en-US" dirty="0"/>
              <a:t>Email Address(</a:t>
            </a:r>
            <a:r>
              <a:rPr lang="en-US" dirty="0" err="1"/>
              <a:t>es</a:t>
            </a:r>
            <a:r>
              <a:rPr lang="en-US" dirty="0"/>
              <a:t>)</a:t>
            </a:r>
          </a:p>
        </p:txBody>
      </p:sp>
    </p:spTree>
    <p:extLst>
      <p:ext uri="{BB962C8B-B14F-4D97-AF65-F5344CB8AC3E}">
        <p14:creationId xmlns:p14="http://schemas.microsoft.com/office/powerpoint/2010/main" val="27860976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773192"/>
            <a:ext cx="10515600" cy="1052434"/>
          </a:xfrm>
        </p:spPr>
        <p:txBody>
          <a:bodyPr anchor="t">
            <a:normAutofit/>
          </a:bodyPr>
          <a:lstStyle>
            <a:lvl1pPr>
              <a:defRPr sz="3200" b="0">
                <a:solidFill>
                  <a:srgbClr val="503278"/>
                </a:solidFill>
                <a:latin typeface="+mj-lt"/>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lvl1pPr>
              <a:defRPr sz="1800">
                <a:solidFill>
                  <a:schemeClr val="tx1"/>
                </a:solidFill>
                <a:latin typeface="+mn-lt"/>
                <a:cs typeface="Arial" panose="020B0604020202020204" pitchFamily="34" charset="0"/>
              </a:defRPr>
            </a:lvl1pPr>
            <a:lvl2pPr>
              <a:defRPr sz="1800">
                <a:solidFill>
                  <a:schemeClr val="tx1"/>
                </a:solidFill>
                <a:latin typeface="+mn-lt"/>
                <a:cs typeface="Arial" panose="020B0604020202020204" pitchFamily="34" charset="0"/>
              </a:defRPr>
            </a:lvl2pPr>
            <a:lvl3pPr>
              <a:defRPr sz="1800">
                <a:solidFill>
                  <a:schemeClr val="tx1"/>
                </a:solidFill>
                <a:latin typeface="+mn-lt"/>
                <a:cs typeface="Arial" panose="020B0604020202020204" pitchFamily="34" charset="0"/>
              </a:defRPr>
            </a:lvl3pPr>
            <a:lvl4pPr>
              <a:defRPr sz="1800">
                <a:solidFill>
                  <a:schemeClr val="tx1"/>
                </a:solidFill>
                <a:latin typeface="+mn-lt"/>
                <a:cs typeface="Arial" panose="020B0604020202020204" pitchFamily="34" charset="0"/>
              </a:defRPr>
            </a:lvl4pPr>
            <a:lvl5pPr>
              <a:defRPr sz="1800">
                <a:solidFill>
                  <a:schemeClr val="tx1"/>
                </a:solidFill>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B800"/>
              </a:solidFill>
            </a:endParaRPr>
          </a:p>
        </p:txBody>
      </p:sp>
      <p:sp>
        <p:nvSpPr>
          <p:cNvPr id="8" name="Rectangle 7"/>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9" name="Picture 8"/>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5" name="Date Placeholder 14"/>
          <p:cNvSpPr>
            <a:spLocks noGrp="1"/>
          </p:cNvSpPr>
          <p:nvPr>
            <p:ph type="dt" sz="half" idx="10"/>
          </p:nvPr>
        </p:nvSpPr>
        <p:spPr>
          <a:xfrm>
            <a:off x="228600" y="155448"/>
            <a:ext cx="2743200" cy="338328"/>
          </a:xfrm>
        </p:spPr>
        <p:txBody>
          <a:bodyPr/>
          <a:lstStyle>
            <a:lvl1pPr>
              <a:defRPr sz="1600">
                <a:solidFill>
                  <a:schemeClr val="bg1"/>
                </a:solidFill>
              </a:defRPr>
            </a:lvl1pPr>
          </a:lstStyle>
          <a:p>
            <a:r>
              <a:rPr lang="en-US"/>
              <a:t>December 2016</a:t>
            </a:r>
            <a:endParaRPr lang="en-US" dirty="0"/>
          </a:p>
        </p:txBody>
      </p:sp>
      <p:sp>
        <p:nvSpPr>
          <p:cNvPr id="17" name="Slide Number Placeholder 16"/>
          <p:cNvSpPr>
            <a:spLocks noGrp="1"/>
          </p:cNvSpPr>
          <p:nvPr>
            <p:ph type="sldNum" sz="quarter" idx="12"/>
          </p:nvPr>
        </p:nvSpPr>
        <p:spPr>
          <a:xfrm>
            <a:off x="9070848" y="146304"/>
            <a:ext cx="3118104" cy="338328"/>
          </a:xfrm>
        </p:spPr>
        <p:txBody>
          <a:bodyPr/>
          <a:lstStyle>
            <a:lvl1pPr>
              <a:defRPr sz="1600">
                <a:solidFill>
                  <a:schemeClr val="bg1"/>
                </a:solidFill>
              </a:defRPr>
            </a:lvl1pPr>
          </a:lstStyle>
          <a:p>
            <a:fld id="{CCC229FA-BA79-4B40-91A2-65580036BAE7}" type="slidenum">
              <a:rPr lang="en-US" smtClean="0"/>
              <a:pPr/>
              <a:t>‹#›</a:t>
            </a:fld>
            <a:endParaRPr lang="en-US" dirty="0"/>
          </a:p>
        </p:txBody>
      </p:sp>
    </p:spTree>
    <p:extLst>
      <p:ext uri="{BB962C8B-B14F-4D97-AF65-F5344CB8AC3E}">
        <p14:creationId xmlns:p14="http://schemas.microsoft.com/office/powerpoint/2010/main" val="60522042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8"/>
            <a:ext cx="10515600" cy="2852737"/>
          </a:xfrm>
        </p:spPr>
        <p:txBody>
          <a:bodyPr anchor="b"/>
          <a:lstStyle>
            <a:lvl1pPr>
              <a:defRPr sz="6000" b="0">
                <a:solidFill>
                  <a:srgbClr val="503278"/>
                </a:solidFill>
                <a:latin typeface="+mj-lt"/>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200">
                <a:solidFill>
                  <a:schemeClr val="bg1">
                    <a:lumMod val="50000"/>
                  </a:schemeClr>
                </a:solidFill>
                <a:latin typeface="+mn-lt"/>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 name="Footer Placeholder 4"/>
          <p:cNvSpPr>
            <a:spLocks noGrp="1"/>
          </p:cNvSpPr>
          <p:nvPr>
            <p:ph type="ftr" sz="quarter" idx="11"/>
          </p:nvPr>
        </p:nvSpPr>
        <p:spPr/>
        <p:txBody>
          <a:bodyPr/>
          <a:lstStyle/>
          <a:p>
            <a:endParaRPr lang="en-US"/>
          </a:p>
        </p:txBody>
      </p:sp>
      <p:sp>
        <p:nvSpPr>
          <p:cNvPr id="8" name="Rectangle 7"/>
          <p:cNvSpPr/>
          <p:nvPr userDrawn="1"/>
        </p:nvSpPr>
        <p:spPr>
          <a:xfrm>
            <a:off x="0" y="140058"/>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B800"/>
              </a:solidFill>
            </a:endParaRPr>
          </a:p>
        </p:txBody>
      </p:sp>
      <p:sp>
        <p:nvSpPr>
          <p:cNvPr id="9" name="Rectangle 8"/>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10" name="Picture 9"/>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1" name="Content Placeholder 5"/>
          <p:cNvSpPr>
            <a:spLocks noGrp="1"/>
          </p:cNvSpPr>
          <p:nvPr>
            <p:ph sz="quarter" idx="12" hasCustomPrompt="1"/>
          </p:nvPr>
        </p:nvSpPr>
        <p:spPr>
          <a:xfrm>
            <a:off x="231775" y="155575"/>
            <a:ext cx="3806825" cy="390525"/>
          </a:xfrm>
          <a:prstGeom prst="rect">
            <a:avLst/>
          </a:prstGeom>
        </p:spPr>
        <p:txBody>
          <a:bodyPr/>
          <a:lstStyle>
            <a:lvl1pPr marL="0" indent="0">
              <a:buNone/>
              <a:defRPr sz="1600" baseline="0">
                <a:solidFill>
                  <a:schemeClr val="bg1"/>
                </a:solidFill>
              </a:defRPr>
            </a:lvl1pPr>
          </a:lstStyle>
          <a:p>
            <a:pPr lvl="0"/>
            <a:r>
              <a:rPr lang="en-US" dirty="0"/>
              <a:t>Put Date Here</a:t>
            </a:r>
          </a:p>
        </p:txBody>
      </p:sp>
      <p:sp>
        <p:nvSpPr>
          <p:cNvPr id="13" name="TextBox 12"/>
          <p:cNvSpPr txBox="1"/>
          <p:nvPr userDrawn="1"/>
        </p:nvSpPr>
        <p:spPr>
          <a:xfrm>
            <a:off x="10438544" y="150268"/>
            <a:ext cx="1571946" cy="369332"/>
          </a:xfrm>
          <a:prstGeom prst="rect">
            <a:avLst/>
          </a:prstGeom>
          <a:noFill/>
        </p:spPr>
        <p:txBody>
          <a:bodyPr wrap="square" rtlCol="0">
            <a:spAutoFit/>
          </a:bodyPr>
          <a:lstStyle/>
          <a:p>
            <a:pPr algn="r"/>
            <a:fld id="{BCE9ADF6-6342-443D-8A6E-6608A8547094}" type="slidenum">
              <a:rPr lang="en-US" smtClean="0">
                <a:solidFill>
                  <a:schemeClr val="bg1"/>
                </a:solidFill>
              </a:rPr>
              <a:pPr algn="r"/>
              <a:t>‹#›</a:t>
            </a:fld>
            <a:endParaRPr lang="en-US" dirty="0">
              <a:solidFill>
                <a:schemeClr val="bg1"/>
              </a:solidFill>
            </a:endParaRPr>
          </a:p>
        </p:txBody>
      </p:sp>
    </p:spTree>
    <p:extLst>
      <p:ext uri="{BB962C8B-B14F-4D97-AF65-F5344CB8AC3E}">
        <p14:creationId xmlns:p14="http://schemas.microsoft.com/office/powerpoint/2010/main" val="72631222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10" name="Rectangle 9"/>
          <p:cNvSpPr/>
          <p:nvPr userDrawn="1"/>
        </p:nvSpPr>
        <p:spPr>
          <a:xfrm>
            <a:off x="0" y="5670940"/>
            <a:ext cx="12192000" cy="1198605"/>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userDrawn="1"/>
        </p:nvSpPr>
        <p:spPr>
          <a:xfrm>
            <a:off x="0" y="5545570"/>
            <a:ext cx="12192000" cy="125370"/>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8545" y="177110"/>
            <a:ext cx="4370762" cy="746047"/>
          </a:xfrm>
          <a:prstGeom prst="rect">
            <a:avLst/>
          </a:prstGeom>
        </p:spPr>
      </p:pic>
      <p:sp>
        <p:nvSpPr>
          <p:cNvPr id="13" name="Text Placeholder 5"/>
          <p:cNvSpPr>
            <a:spLocks noGrp="1"/>
          </p:cNvSpPr>
          <p:nvPr>
            <p:ph type="body" sz="quarter" idx="14" hasCustomPrompt="1"/>
          </p:nvPr>
        </p:nvSpPr>
        <p:spPr>
          <a:xfrm>
            <a:off x="657224" y="1828800"/>
            <a:ext cx="9439275" cy="561975"/>
          </a:xfrm>
          <a:prstGeom prst="rect">
            <a:avLst/>
          </a:prstGeom>
        </p:spPr>
        <p:txBody>
          <a:bodyPr/>
          <a:lstStyle>
            <a:lvl1pPr marL="0" indent="0">
              <a:buNone/>
              <a:defRPr sz="3200" b="1" baseline="0">
                <a:solidFill>
                  <a:srgbClr val="503278"/>
                </a:solidFill>
                <a:latin typeface="Arial" panose="020B0604020202020204" pitchFamily="34" charset="0"/>
                <a:cs typeface="Arial" panose="020B0604020202020204" pitchFamily="34" charset="0"/>
              </a:defRPr>
            </a:lvl1pPr>
          </a:lstStyle>
          <a:p>
            <a:pPr lvl="0"/>
            <a:r>
              <a:rPr lang="en-US" sz="3200" dirty="0">
                <a:latin typeface="Arial" panose="020B0604020202020204" pitchFamily="34" charset="0"/>
                <a:cs typeface="Arial" panose="020B0604020202020204" pitchFamily="34" charset="0"/>
              </a:rPr>
              <a:t>Insert Title Here</a:t>
            </a:r>
            <a:endParaRPr lang="en-US" dirty="0"/>
          </a:p>
        </p:txBody>
      </p:sp>
      <p:sp>
        <p:nvSpPr>
          <p:cNvPr id="14" name="Text Placeholder 7"/>
          <p:cNvSpPr>
            <a:spLocks noGrp="1"/>
          </p:cNvSpPr>
          <p:nvPr>
            <p:ph type="body" sz="quarter" idx="15" hasCustomPrompt="1"/>
          </p:nvPr>
        </p:nvSpPr>
        <p:spPr>
          <a:xfrm>
            <a:off x="657225" y="2566988"/>
            <a:ext cx="9439274" cy="1498600"/>
          </a:xfrm>
          <a:prstGeom prst="rect">
            <a:avLst/>
          </a:prstGeom>
        </p:spPr>
        <p:txBody>
          <a:bodyPr/>
          <a:lstStyle>
            <a:lvl1pPr marL="0" indent="0">
              <a:buNone/>
              <a:defRPr sz="1800" baseline="0">
                <a:solidFill>
                  <a:srgbClr val="6F5091"/>
                </a:solidFill>
                <a:latin typeface="Arial" panose="020B0604020202020204" pitchFamily="34" charset="0"/>
                <a:cs typeface="Arial" panose="020B0604020202020204" pitchFamily="34" charset="0"/>
              </a:defRPr>
            </a:lvl1pPr>
          </a:lstStyle>
          <a:p>
            <a:pPr lvl="0"/>
            <a:r>
              <a:rPr lang="en-US" sz="1800" dirty="0">
                <a:latin typeface="Arial" panose="020B0604020202020204" pitchFamily="34" charset="0"/>
                <a:cs typeface="Arial" panose="020B0604020202020204" pitchFamily="34" charset="0"/>
              </a:rPr>
              <a:t>Insert subtitle(s) here</a:t>
            </a:r>
            <a:endParaRPr lang="en-US" dirty="0"/>
          </a:p>
        </p:txBody>
      </p:sp>
      <p:sp>
        <p:nvSpPr>
          <p:cNvPr id="9" name="Date Placeholder 3"/>
          <p:cNvSpPr>
            <a:spLocks noGrp="1"/>
          </p:cNvSpPr>
          <p:nvPr>
            <p:ph type="dt" sz="half" idx="10"/>
          </p:nvPr>
        </p:nvSpPr>
        <p:spPr>
          <a:xfrm>
            <a:off x="208545" y="6096814"/>
            <a:ext cx="2075688" cy="420624"/>
          </a:xfrm>
          <a:prstGeom prst="rect">
            <a:avLst/>
          </a:prstGeom>
        </p:spPr>
        <p:txBody>
          <a:bodyPr tIns="0" bIns="0" anchor="t"/>
          <a:lstStyle>
            <a:lvl1pPr>
              <a:defRPr sz="1800">
                <a:solidFill>
                  <a:schemeClr val="bg1"/>
                </a:solidFill>
                <a:latin typeface="Arial" panose="020B0604020202020204" pitchFamily="34" charset="0"/>
                <a:cs typeface="Arial" panose="020B0604020202020204" pitchFamily="34" charset="0"/>
              </a:defRPr>
            </a:lvl1pPr>
          </a:lstStyle>
          <a:p>
            <a:r>
              <a:rPr lang="en-US" dirty="0">
                <a:solidFill>
                  <a:prstClr val="white"/>
                </a:solidFill>
              </a:rPr>
              <a:t>May 20, 2016</a:t>
            </a:r>
            <a:endParaRPr lang="en-CA" dirty="0">
              <a:solidFill>
                <a:prstClr val="white"/>
              </a:solidFill>
            </a:endParaRPr>
          </a:p>
        </p:txBody>
      </p:sp>
    </p:spTree>
    <p:extLst>
      <p:ext uri="{BB962C8B-B14F-4D97-AF65-F5344CB8AC3E}">
        <p14:creationId xmlns:p14="http://schemas.microsoft.com/office/powerpoint/2010/main" val="271244299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773192"/>
            <a:ext cx="10515600" cy="1052434"/>
          </a:xfrm>
        </p:spPr>
        <p:txBody>
          <a:bodyPr/>
          <a:lstStyle>
            <a:lvl1pPr>
              <a:defRPr b="0">
                <a:solidFill>
                  <a:srgbClr val="503278"/>
                </a:solidFill>
                <a:latin typeface="+mj-lt"/>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lvl1pPr>
              <a:defRPr sz="2200">
                <a:solidFill>
                  <a:schemeClr val="tx1"/>
                </a:solidFill>
                <a:latin typeface="+mn-lt"/>
                <a:cs typeface="Arial" panose="020B0604020202020204" pitchFamily="34" charset="0"/>
              </a:defRPr>
            </a:lvl1pPr>
            <a:lvl2pPr>
              <a:defRPr sz="2200">
                <a:solidFill>
                  <a:schemeClr val="tx1"/>
                </a:solidFill>
                <a:latin typeface="+mn-lt"/>
                <a:cs typeface="Arial" panose="020B0604020202020204" pitchFamily="34" charset="0"/>
              </a:defRPr>
            </a:lvl2pPr>
            <a:lvl3pPr>
              <a:defRPr sz="2200">
                <a:solidFill>
                  <a:schemeClr val="tx1"/>
                </a:solidFill>
                <a:latin typeface="+mn-lt"/>
                <a:cs typeface="Arial" panose="020B0604020202020204" pitchFamily="34" charset="0"/>
              </a:defRPr>
            </a:lvl3pPr>
            <a:lvl4pPr>
              <a:defRPr sz="2200">
                <a:solidFill>
                  <a:schemeClr val="tx1"/>
                </a:solidFill>
                <a:latin typeface="+mn-lt"/>
                <a:cs typeface="Arial" panose="020B0604020202020204" pitchFamily="34" charset="0"/>
              </a:defRPr>
            </a:lvl4pPr>
            <a:lvl5pPr>
              <a:defRPr sz="2200">
                <a:solidFill>
                  <a:schemeClr val="tx1"/>
                </a:solidFill>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7" name="Rectangle 6"/>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8" name="Rectangle 7"/>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9" name="Picture 8"/>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3" name="Date Placeholder 3"/>
          <p:cNvSpPr>
            <a:spLocks noGrp="1"/>
          </p:cNvSpPr>
          <p:nvPr>
            <p:ph type="dt" sz="half" idx="10"/>
          </p:nvPr>
        </p:nvSpPr>
        <p:spPr>
          <a:xfrm>
            <a:off x="241300" y="150268"/>
            <a:ext cx="5486400" cy="363624"/>
          </a:xfrm>
          <a:prstGeom prst="rect">
            <a:avLst/>
          </a:prstGeom>
        </p:spPr>
        <p:txBody>
          <a:bodyPr tIns="0" bIns="0" anchor="ctr"/>
          <a:lstStyle>
            <a:lvl1pPr>
              <a:defRPr sz="1600">
                <a:solidFill>
                  <a:schemeClr val="bg1"/>
                </a:solidFill>
                <a:latin typeface="Arial" panose="020B0604020202020204" pitchFamily="34" charset="0"/>
                <a:cs typeface="Arial" panose="020B0604020202020204" pitchFamily="34" charset="0"/>
              </a:defRPr>
            </a:lvl1pPr>
          </a:lstStyle>
          <a:p>
            <a:r>
              <a:rPr lang="en-CA" dirty="0">
                <a:solidFill>
                  <a:prstClr val="white"/>
                </a:solidFill>
              </a:rPr>
              <a:t>September 2016</a:t>
            </a:r>
          </a:p>
        </p:txBody>
      </p:sp>
      <p:sp>
        <p:nvSpPr>
          <p:cNvPr id="12" name="Rectangle 11"/>
          <p:cNvSpPr/>
          <p:nvPr userDrawn="1"/>
        </p:nvSpPr>
        <p:spPr>
          <a:xfrm>
            <a:off x="11554731" y="142908"/>
            <a:ext cx="436338" cy="338554"/>
          </a:xfrm>
          <a:prstGeom prst="rect">
            <a:avLst/>
          </a:prstGeom>
        </p:spPr>
        <p:txBody>
          <a:bodyPr wrap="none">
            <a:spAutoFit/>
          </a:bodyPr>
          <a:lstStyle/>
          <a:p>
            <a:fld id="{03768EE8-2548-4B81-96CA-2A79AF6555F1}" type="slidenum">
              <a:rPr lang="en-US" sz="1600" smtClean="0">
                <a:solidFill>
                  <a:schemeClr val="bg1"/>
                </a:solidFill>
                <a:latin typeface="Arial" panose="020B0604020202020204" pitchFamily="34" charset="0"/>
                <a:cs typeface="Arial" panose="020B0604020202020204" pitchFamily="34" charset="0"/>
              </a:rPr>
              <a:pPr/>
              <a:t>‹#›</a:t>
            </a:fld>
            <a:endParaRPr lang="en-US"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738564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8"/>
            <a:ext cx="10515600" cy="2852737"/>
          </a:xfrm>
        </p:spPr>
        <p:txBody>
          <a:bodyPr anchor="b"/>
          <a:lstStyle>
            <a:lvl1pPr>
              <a:defRPr sz="6000" b="0">
                <a:solidFill>
                  <a:srgbClr val="503278"/>
                </a:solidFill>
                <a:latin typeface="+mj-lt"/>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200">
                <a:solidFill>
                  <a:schemeClr val="bg1">
                    <a:lumMod val="50000"/>
                  </a:schemeClr>
                </a:solidFill>
                <a:latin typeface="+mn-lt"/>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pic>
        <p:nvPicPr>
          <p:cNvPr id="10" name="Picture 9"/>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3" name="Rectangle 12"/>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14" name="Rectangle 13"/>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sp>
        <p:nvSpPr>
          <p:cNvPr id="16" name="Date Placeholder 3"/>
          <p:cNvSpPr>
            <a:spLocks noGrp="1"/>
          </p:cNvSpPr>
          <p:nvPr>
            <p:ph type="dt" sz="half" idx="10"/>
          </p:nvPr>
        </p:nvSpPr>
        <p:spPr>
          <a:xfrm>
            <a:off x="241300" y="150268"/>
            <a:ext cx="5486400" cy="363624"/>
          </a:xfrm>
          <a:prstGeom prst="rect">
            <a:avLst/>
          </a:prstGeom>
        </p:spPr>
        <p:txBody>
          <a:bodyPr tIns="0" bIns="0" anchor="ctr"/>
          <a:lstStyle>
            <a:lvl1pPr>
              <a:defRPr sz="1600">
                <a:solidFill>
                  <a:schemeClr val="bg1"/>
                </a:solidFill>
                <a:latin typeface="Arial" panose="020B0604020202020204" pitchFamily="34" charset="0"/>
                <a:cs typeface="Arial" panose="020B0604020202020204" pitchFamily="34" charset="0"/>
              </a:defRPr>
            </a:lvl1pPr>
          </a:lstStyle>
          <a:p>
            <a:r>
              <a:rPr lang="en-US" dirty="0">
                <a:solidFill>
                  <a:prstClr val="white"/>
                </a:solidFill>
              </a:rPr>
              <a:t>September 2016</a:t>
            </a:r>
            <a:endParaRPr lang="en-CA" dirty="0">
              <a:solidFill>
                <a:prstClr val="white"/>
              </a:solidFill>
            </a:endParaRPr>
          </a:p>
        </p:txBody>
      </p:sp>
      <p:sp>
        <p:nvSpPr>
          <p:cNvPr id="12" name="Rectangle 11"/>
          <p:cNvSpPr/>
          <p:nvPr userDrawn="1"/>
        </p:nvSpPr>
        <p:spPr>
          <a:xfrm>
            <a:off x="11554731" y="142908"/>
            <a:ext cx="436338" cy="338554"/>
          </a:xfrm>
          <a:prstGeom prst="rect">
            <a:avLst/>
          </a:prstGeom>
        </p:spPr>
        <p:txBody>
          <a:bodyPr wrap="none">
            <a:spAutoFit/>
          </a:bodyPr>
          <a:lstStyle/>
          <a:p>
            <a:fld id="{03768EE8-2548-4B81-96CA-2A79AF6555F1}" type="slidenum">
              <a:rPr lang="en-US" sz="1600" smtClean="0">
                <a:solidFill>
                  <a:schemeClr val="bg1"/>
                </a:solidFill>
                <a:latin typeface="Arial" panose="020B0604020202020204" pitchFamily="34" charset="0"/>
                <a:cs typeface="Arial" panose="020B0604020202020204" pitchFamily="34" charset="0"/>
              </a:rPr>
              <a:pPr/>
              <a:t>‹#›</a:t>
            </a:fld>
            <a:endParaRPr lang="en-US"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317053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656860"/>
            <a:ext cx="10515600" cy="1168765"/>
          </a:xfrm>
        </p:spPr>
        <p:txBody>
          <a:bodyPr/>
          <a:lstStyle>
            <a:lvl1pPr>
              <a:defRPr b="0">
                <a:solidFill>
                  <a:srgbClr val="503278"/>
                </a:solidFill>
                <a:latin typeface="+mj-lt"/>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lvl1pPr>
              <a:defRPr sz="2200">
                <a:solidFill>
                  <a:schemeClr val="tx1"/>
                </a:solidFill>
                <a:latin typeface="+mn-lt"/>
                <a:cs typeface="Arial" panose="020B0604020202020204" pitchFamily="34" charset="0"/>
              </a:defRPr>
            </a:lvl1pPr>
            <a:lvl2pPr>
              <a:defRPr sz="2200">
                <a:solidFill>
                  <a:schemeClr val="tx1"/>
                </a:solidFill>
                <a:latin typeface="+mn-lt"/>
                <a:cs typeface="Arial" panose="020B0604020202020204" pitchFamily="34" charset="0"/>
              </a:defRPr>
            </a:lvl2pPr>
            <a:lvl3pPr>
              <a:defRPr sz="2200">
                <a:solidFill>
                  <a:schemeClr val="tx1"/>
                </a:solidFill>
                <a:latin typeface="+mn-lt"/>
                <a:cs typeface="Arial" panose="020B0604020202020204" pitchFamily="34" charset="0"/>
              </a:defRPr>
            </a:lvl3pPr>
            <a:lvl4pPr>
              <a:defRPr sz="2200">
                <a:solidFill>
                  <a:schemeClr val="tx1"/>
                </a:solidFill>
                <a:latin typeface="+mn-lt"/>
                <a:cs typeface="Arial" panose="020B0604020202020204" pitchFamily="34" charset="0"/>
              </a:defRPr>
            </a:lvl4pPr>
            <a:lvl5pPr>
              <a:defRPr sz="2200">
                <a:solidFill>
                  <a:schemeClr val="tx1"/>
                </a:solidFill>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lvl1pPr>
              <a:defRPr sz="2200">
                <a:solidFill>
                  <a:schemeClr val="tx1"/>
                </a:solidFill>
                <a:latin typeface="Arial" panose="020B0604020202020204" pitchFamily="34" charset="0"/>
                <a:cs typeface="Arial" panose="020B0604020202020204" pitchFamily="34" charset="0"/>
              </a:defRPr>
            </a:lvl1pPr>
            <a:lvl2pPr>
              <a:defRPr sz="2200">
                <a:solidFill>
                  <a:schemeClr val="tx1"/>
                </a:solidFill>
                <a:latin typeface="Arial" panose="020B0604020202020204" pitchFamily="34" charset="0"/>
                <a:cs typeface="Arial" panose="020B0604020202020204" pitchFamily="34" charset="0"/>
              </a:defRPr>
            </a:lvl2pPr>
            <a:lvl3pPr>
              <a:defRPr sz="2200">
                <a:solidFill>
                  <a:schemeClr val="tx1"/>
                </a:solidFill>
                <a:latin typeface="Arial" panose="020B0604020202020204" pitchFamily="34" charset="0"/>
                <a:cs typeface="Arial" panose="020B0604020202020204" pitchFamily="34" charset="0"/>
              </a:defRPr>
            </a:lvl3pPr>
            <a:lvl4pPr>
              <a:defRPr sz="2200">
                <a:solidFill>
                  <a:schemeClr val="tx1"/>
                </a:solidFill>
                <a:latin typeface="Arial" panose="020B0604020202020204" pitchFamily="34" charset="0"/>
                <a:cs typeface="Arial" panose="020B0604020202020204" pitchFamily="34" charset="0"/>
              </a:defRPr>
            </a:lvl4pPr>
            <a:lvl5pPr>
              <a:defRPr sz="22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pic>
        <p:nvPicPr>
          <p:cNvPr id="10" name="Picture 9"/>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3" name="Rectangle 12"/>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14" name="Rectangle 13"/>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sp>
        <p:nvSpPr>
          <p:cNvPr id="16" name="Date Placeholder 3"/>
          <p:cNvSpPr>
            <a:spLocks noGrp="1"/>
          </p:cNvSpPr>
          <p:nvPr>
            <p:ph type="dt" sz="half" idx="10"/>
          </p:nvPr>
        </p:nvSpPr>
        <p:spPr>
          <a:xfrm>
            <a:off x="241300" y="150268"/>
            <a:ext cx="5486400" cy="363624"/>
          </a:xfrm>
          <a:prstGeom prst="rect">
            <a:avLst/>
          </a:prstGeom>
        </p:spPr>
        <p:txBody>
          <a:bodyPr tIns="0" bIns="0" anchor="ctr"/>
          <a:lstStyle>
            <a:lvl1pPr>
              <a:defRPr sz="1600">
                <a:solidFill>
                  <a:schemeClr val="bg1"/>
                </a:solidFill>
                <a:latin typeface="Arial" panose="020B0604020202020204" pitchFamily="34" charset="0"/>
                <a:cs typeface="Arial" panose="020B0604020202020204" pitchFamily="34" charset="0"/>
              </a:defRPr>
            </a:lvl1pPr>
          </a:lstStyle>
          <a:p>
            <a:r>
              <a:rPr lang="en-US" dirty="0">
                <a:solidFill>
                  <a:prstClr val="white"/>
                </a:solidFill>
              </a:rPr>
              <a:t>September 2016</a:t>
            </a:r>
            <a:endParaRPr lang="en-CA" dirty="0">
              <a:solidFill>
                <a:prstClr val="white"/>
              </a:solidFill>
            </a:endParaRPr>
          </a:p>
        </p:txBody>
      </p:sp>
      <p:sp>
        <p:nvSpPr>
          <p:cNvPr id="12" name="Rectangle 11"/>
          <p:cNvSpPr/>
          <p:nvPr userDrawn="1"/>
        </p:nvSpPr>
        <p:spPr>
          <a:xfrm>
            <a:off x="11554731" y="142908"/>
            <a:ext cx="436338" cy="338554"/>
          </a:xfrm>
          <a:prstGeom prst="rect">
            <a:avLst/>
          </a:prstGeom>
        </p:spPr>
        <p:txBody>
          <a:bodyPr wrap="none">
            <a:spAutoFit/>
          </a:bodyPr>
          <a:lstStyle/>
          <a:p>
            <a:fld id="{03768EE8-2548-4B81-96CA-2A79AF6555F1}" type="slidenum">
              <a:rPr lang="en-US" sz="1600" smtClean="0">
                <a:solidFill>
                  <a:schemeClr val="bg1"/>
                </a:solidFill>
                <a:latin typeface="Arial" panose="020B0604020202020204" pitchFamily="34" charset="0"/>
                <a:cs typeface="Arial" panose="020B0604020202020204" pitchFamily="34" charset="0"/>
              </a:rPr>
              <a:pPr/>
              <a:t>‹#›</a:t>
            </a:fld>
            <a:endParaRPr lang="en-US"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428012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585817"/>
            <a:ext cx="10515600" cy="1004539"/>
          </a:xfrm>
        </p:spPr>
        <p:txBody>
          <a:bodyPr/>
          <a:lstStyle>
            <a:lvl1pPr>
              <a:defRPr b="0">
                <a:solidFill>
                  <a:srgbClr val="503278"/>
                </a:solidFill>
                <a:latin typeface="+mj-lt"/>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200" b="1">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lvl1pPr>
              <a:defRPr sz="2200">
                <a:solidFill>
                  <a:schemeClr val="tx1"/>
                </a:solidFill>
                <a:latin typeface="Arial" panose="020B0604020202020204" pitchFamily="34" charset="0"/>
                <a:cs typeface="Arial" panose="020B0604020202020204" pitchFamily="34" charset="0"/>
              </a:defRPr>
            </a:lvl1pPr>
            <a:lvl2pPr>
              <a:defRPr sz="2200">
                <a:solidFill>
                  <a:schemeClr val="tx1"/>
                </a:solidFill>
                <a:latin typeface="Arial" panose="020B0604020202020204" pitchFamily="34" charset="0"/>
                <a:cs typeface="Arial" panose="020B0604020202020204" pitchFamily="34" charset="0"/>
              </a:defRPr>
            </a:lvl2pPr>
            <a:lvl3pPr>
              <a:defRPr sz="2200">
                <a:solidFill>
                  <a:schemeClr val="tx1"/>
                </a:solidFill>
                <a:latin typeface="Arial" panose="020B0604020202020204" pitchFamily="34" charset="0"/>
                <a:cs typeface="Arial" panose="020B0604020202020204" pitchFamily="34" charset="0"/>
              </a:defRPr>
            </a:lvl3pPr>
            <a:lvl4pPr>
              <a:defRPr sz="2200">
                <a:solidFill>
                  <a:schemeClr val="tx1"/>
                </a:solidFill>
                <a:latin typeface="Arial" panose="020B0604020202020204" pitchFamily="34" charset="0"/>
                <a:cs typeface="Arial" panose="020B0604020202020204" pitchFamily="34" charset="0"/>
              </a:defRPr>
            </a:lvl4pPr>
            <a:lvl5pPr>
              <a:defRPr sz="22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200" b="1">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lvl1pPr>
              <a:defRPr sz="2200">
                <a:solidFill>
                  <a:schemeClr val="tx1"/>
                </a:solidFill>
                <a:latin typeface="Arial" panose="020B0604020202020204" pitchFamily="34" charset="0"/>
                <a:cs typeface="Arial" panose="020B0604020202020204" pitchFamily="34" charset="0"/>
              </a:defRPr>
            </a:lvl1pPr>
            <a:lvl2pPr>
              <a:defRPr sz="2200">
                <a:solidFill>
                  <a:schemeClr val="tx1"/>
                </a:solidFill>
                <a:latin typeface="Arial" panose="020B0604020202020204" pitchFamily="34" charset="0"/>
                <a:cs typeface="Arial" panose="020B0604020202020204" pitchFamily="34" charset="0"/>
              </a:defRPr>
            </a:lvl2pPr>
            <a:lvl3pPr>
              <a:defRPr sz="2200">
                <a:solidFill>
                  <a:schemeClr val="tx1"/>
                </a:solidFill>
                <a:latin typeface="Arial" panose="020B0604020202020204" pitchFamily="34" charset="0"/>
                <a:cs typeface="Arial" panose="020B0604020202020204" pitchFamily="34" charset="0"/>
              </a:defRPr>
            </a:lvl3pPr>
            <a:lvl4pPr>
              <a:defRPr sz="2200">
                <a:solidFill>
                  <a:schemeClr val="tx1"/>
                </a:solidFill>
                <a:latin typeface="Arial" panose="020B0604020202020204" pitchFamily="34" charset="0"/>
                <a:cs typeface="Arial" panose="020B0604020202020204" pitchFamily="34" charset="0"/>
              </a:defRPr>
            </a:lvl4pPr>
            <a:lvl5pPr>
              <a:defRPr sz="22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pic>
        <p:nvPicPr>
          <p:cNvPr id="12" name="Picture 11"/>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5" name="Rectangle 14"/>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16" name="Rectangle 15"/>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sp>
        <p:nvSpPr>
          <p:cNvPr id="18" name="Date Placeholder 3"/>
          <p:cNvSpPr>
            <a:spLocks noGrp="1"/>
          </p:cNvSpPr>
          <p:nvPr>
            <p:ph type="dt" sz="half" idx="10"/>
          </p:nvPr>
        </p:nvSpPr>
        <p:spPr>
          <a:xfrm>
            <a:off x="241300" y="150268"/>
            <a:ext cx="5486400" cy="363624"/>
          </a:xfrm>
          <a:prstGeom prst="rect">
            <a:avLst/>
          </a:prstGeom>
        </p:spPr>
        <p:txBody>
          <a:bodyPr tIns="0" bIns="0" anchor="ctr"/>
          <a:lstStyle>
            <a:lvl1pPr>
              <a:defRPr sz="1600">
                <a:solidFill>
                  <a:schemeClr val="bg1"/>
                </a:solidFill>
                <a:latin typeface="Arial" panose="020B0604020202020204" pitchFamily="34" charset="0"/>
                <a:cs typeface="Arial" panose="020B0604020202020204" pitchFamily="34" charset="0"/>
              </a:defRPr>
            </a:lvl1pPr>
          </a:lstStyle>
          <a:p>
            <a:r>
              <a:rPr lang="en-US" dirty="0">
                <a:solidFill>
                  <a:prstClr val="white"/>
                </a:solidFill>
              </a:rPr>
              <a:t>September 2016</a:t>
            </a:r>
            <a:endParaRPr lang="en-CA" dirty="0">
              <a:solidFill>
                <a:prstClr val="white"/>
              </a:solidFill>
            </a:endParaRPr>
          </a:p>
        </p:txBody>
      </p:sp>
      <p:sp>
        <p:nvSpPr>
          <p:cNvPr id="14" name="Rectangle 13"/>
          <p:cNvSpPr/>
          <p:nvPr userDrawn="1"/>
        </p:nvSpPr>
        <p:spPr>
          <a:xfrm>
            <a:off x="11554731" y="142908"/>
            <a:ext cx="436338" cy="338554"/>
          </a:xfrm>
          <a:prstGeom prst="rect">
            <a:avLst/>
          </a:prstGeom>
        </p:spPr>
        <p:txBody>
          <a:bodyPr wrap="none">
            <a:spAutoFit/>
          </a:bodyPr>
          <a:lstStyle/>
          <a:p>
            <a:fld id="{03768EE8-2548-4B81-96CA-2A79AF6555F1}" type="slidenum">
              <a:rPr lang="en-US" sz="1600" smtClean="0">
                <a:solidFill>
                  <a:schemeClr val="bg1"/>
                </a:solidFill>
                <a:latin typeface="Arial" panose="020B0604020202020204" pitchFamily="34" charset="0"/>
                <a:cs typeface="Arial" panose="020B0604020202020204" pitchFamily="34" charset="0"/>
              </a:rPr>
              <a:pPr/>
              <a:t>‹#›</a:t>
            </a:fld>
            <a:endParaRPr lang="en-US"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227148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0">
                <a:solidFill>
                  <a:srgbClr val="503278"/>
                </a:solidFill>
                <a:latin typeface="+mj-lt"/>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pic>
        <p:nvPicPr>
          <p:cNvPr id="8" name="Picture 7"/>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1" name="Rectangle 10"/>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12" name="Rectangle 11"/>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sp>
        <p:nvSpPr>
          <p:cNvPr id="14" name="Date Placeholder 3"/>
          <p:cNvSpPr>
            <a:spLocks noGrp="1"/>
          </p:cNvSpPr>
          <p:nvPr>
            <p:ph type="dt" sz="half" idx="10"/>
          </p:nvPr>
        </p:nvSpPr>
        <p:spPr>
          <a:xfrm>
            <a:off x="241300" y="150268"/>
            <a:ext cx="5486400" cy="363624"/>
          </a:xfrm>
          <a:prstGeom prst="rect">
            <a:avLst/>
          </a:prstGeom>
        </p:spPr>
        <p:txBody>
          <a:bodyPr tIns="0" bIns="0" anchor="ctr"/>
          <a:lstStyle>
            <a:lvl1pPr>
              <a:defRPr sz="1600">
                <a:solidFill>
                  <a:schemeClr val="bg1"/>
                </a:solidFill>
                <a:latin typeface="Arial" panose="020B0604020202020204" pitchFamily="34" charset="0"/>
                <a:cs typeface="Arial" panose="020B0604020202020204" pitchFamily="34" charset="0"/>
              </a:defRPr>
            </a:lvl1pPr>
          </a:lstStyle>
          <a:p>
            <a:r>
              <a:rPr lang="en-US" dirty="0">
                <a:solidFill>
                  <a:prstClr val="white"/>
                </a:solidFill>
              </a:rPr>
              <a:t>September 2016</a:t>
            </a:r>
            <a:endParaRPr lang="en-CA" dirty="0">
              <a:solidFill>
                <a:prstClr val="white"/>
              </a:solidFill>
            </a:endParaRPr>
          </a:p>
        </p:txBody>
      </p:sp>
      <p:sp>
        <p:nvSpPr>
          <p:cNvPr id="10" name="Rectangle 9"/>
          <p:cNvSpPr/>
          <p:nvPr userDrawn="1"/>
        </p:nvSpPr>
        <p:spPr>
          <a:xfrm>
            <a:off x="11554731" y="142908"/>
            <a:ext cx="436338" cy="338554"/>
          </a:xfrm>
          <a:prstGeom prst="rect">
            <a:avLst/>
          </a:prstGeom>
        </p:spPr>
        <p:txBody>
          <a:bodyPr wrap="none">
            <a:spAutoFit/>
          </a:bodyPr>
          <a:lstStyle/>
          <a:p>
            <a:fld id="{03768EE8-2548-4B81-96CA-2A79AF6555F1}" type="slidenum">
              <a:rPr lang="en-US" sz="1600" smtClean="0">
                <a:solidFill>
                  <a:schemeClr val="bg1"/>
                </a:solidFill>
                <a:latin typeface="Arial" panose="020B0604020202020204" pitchFamily="34" charset="0"/>
                <a:cs typeface="Arial" panose="020B0604020202020204" pitchFamily="34" charset="0"/>
              </a:rPr>
              <a:pPr/>
              <a:t>‹#›</a:t>
            </a:fld>
            <a:endParaRPr lang="en-US"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1401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701836"/>
            <a:ext cx="3932237" cy="1355563"/>
          </a:xfrm>
        </p:spPr>
        <p:txBody>
          <a:bodyPr anchor="b">
            <a:normAutofit/>
          </a:bodyPr>
          <a:lstStyle>
            <a:lvl1pPr>
              <a:defRPr sz="3200">
                <a:solidFill>
                  <a:srgbClr val="503278"/>
                </a:solidFill>
                <a:latin typeface="+mj-lt"/>
                <a:cs typeface="Arial" panose="020B0604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701837"/>
            <a:ext cx="6172200" cy="515921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2200">
                <a:solidFill>
                  <a:schemeClr val="tx1"/>
                </a:solidFill>
                <a:latin typeface="+mn-lt"/>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Rectangle 7"/>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B800"/>
              </a:solidFill>
            </a:endParaRPr>
          </a:p>
        </p:txBody>
      </p:sp>
      <p:sp>
        <p:nvSpPr>
          <p:cNvPr id="9" name="Rectangle 8"/>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prstClr val="white"/>
              </a:solidFill>
            </a:endParaRPr>
          </a:p>
        </p:txBody>
      </p:sp>
      <p:pic>
        <p:nvPicPr>
          <p:cNvPr id="10" name="Picture 9"/>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1" name="Date Placeholder 14"/>
          <p:cNvSpPr>
            <a:spLocks noGrp="1"/>
          </p:cNvSpPr>
          <p:nvPr>
            <p:ph type="dt" sz="half" idx="10"/>
          </p:nvPr>
        </p:nvSpPr>
        <p:spPr>
          <a:xfrm>
            <a:off x="228600" y="155448"/>
            <a:ext cx="2743200" cy="338328"/>
          </a:xfrm>
        </p:spPr>
        <p:txBody>
          <a:bodyPr/>
          <a:lstStyle>
            <a:lvl1pPr>
              <a:defRPr sz="1600">
                <a:solidFill>
                  <a:schemeClr val="bg1"/>
                </a:solidFill>
              </a:defRPr>
            </a:lvl1pPr>
          </a:lstStyle>
          <a:p>
            <a:r>
              <a:rPr lang="en-US">
                <a:solidFill>
                  <a:prstClr val="white"/>
                </a:solidFill>
              </a:rPr>
              <a:t>August 23, 2016</a:t>
            </a:r>
            <a:endParaRPr lang="en-US" dirty="0">
              <a:solidFill>
                <a:prstClr val="white"/>
              </a:solidFill>
            </a:endParaRPr>
          </a:p>
        </p:txBody>
      </p:sp>
      <p:sp>
        <p:nvSpPr>
          <p:cNvPr id="12" name="Slide Number Placeholder 16"/>
          <p:cNvSpPr>
            <a:spLocks noGrp="1"/>
          </p:cNvSpPr>
          <p:nvPr>
            <p:ph type="sldNum" sz="quarter" idx="12"/>
          </p:nvPr>
        </p:nvSpPr>
        <p:spPr>
          <a:xfrm>
            <a:off x="9070848" y="146304"/>
            <a:ext cx="3118104" cy="338328"/>
          </a:xfrm>
        </p:spPr>
        <p:txBody>
          <a:bodyPr/>
          <a:lstStyle>
            <a:lvl1pPr>
              <a:defRPr sz="1600">
                <a:solidFill>
                  <a:schemeClr val="bg1"/>
                </a:solidFill>
              </a:defRPr>
            </a:lvl1pPr>
          </a:lstStyle>
          <a:p>
            <a:fld id="{CCC229FA-BA79-4B40-91A2-65580036BAE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587023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pic>
        <p:nvPicPr>
          <p:cNvPr id="7" name="Picture 6"/>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0" name="Rectangle 9"/>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11" name="Rectangle 10"/>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sp>
        <p:nvSpPr>
          <p:cNvPr id="13" name="Date Placeholder 3"/>
          <p:cNvSpPr>
            <a:spLocks noGrp="1"/>
          </p:cNvSpPr>
          <p:nvPr>
            <p:ph type="dt" sz="half" idx="10"/>
          </p:nvPr>
        </p:nvSpPr>
        <p:spPr>
          <a:xfrm>
            <a:off x="241300" y="150268"/>
            <a:ext cx="5486400" cy="363624"/>
          </a:xfrm>
          <a:prstGeom prst="rect">
            <a:avLst/>
          </a:prstGeom>
        </p:spPr>
        <p:txBody>
          <a:bodyPr tIns="0" bIns="0" anchor="ctr"/>
          <a:lstStyle>
            <a:lvl1pPr>
              <a:defRPr sz="1600">
                <a:solidFill>
                  <a:schemeClr val="bg1"/>
                </a:solidFill>
                <a:latin typeface="Arial" panose="020B0604020202020204" pitchFamily="34" charset="0"/>
                <a:cs typeface="Arial" panose="020B0604020202020204" pitchFamily="34" charset="0"/>
              </a:defRPr>
            </a:lvl1pPr>
          </a:lstStyle>
          <a:p>
            <a:r>
              <a:rPr lang="en-US" dirty="0">
                <a:solidFill>
                  <a:prstClr val="white"/>
                </a:solidFill>
              </a:rPr>
              <a:t>September 2016</a:t>
            </a:r>
            <a:endParaRPr lang="en-CA" dirty="0">
              <a:solidFill>
                <a:prstClr val="white"/>
              </a:solidFill>
            </a:endParaRPr>
          </a:p>
        </p:txBody>
      </p:sp>
    </p:spTree>
    <p:extLst>
      <p:ext uri="{BB962C8B-B14F-4D97-AF65-F5344CB8AC3E}">
        <p14:creationId xmlns:p14="http://schemas.microsoft.com/office/powerpoint/2010/main" val="49581860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816864"/>
            <a:ext cx="3932237" cy="1240535"/>
          </a:xfrm>
        </p:spPr>
        <p:txBody>
          <a:bodyPr anchor="b"/>
          <a:lstStyle>
            <a:lvl1pPr>
              <a:defRPr sz="3200">
                <a:solidFill>
                  <a:srgbClr val="503278"/>
                </a:solidFill>
                <a:latin typeface="+mj-lt"/>
                <a:cs typeface="Arial" panose="020B0604020202020204" pitchFamily="34" charset="0"/>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3" name="Content Placeholder 2"/>
          <p:cNvSpPr>
            <a:spLocks noGrp="1"/>
          </p:cNvSpPr>
          <p:nvPr>
            <p:ph idx="1"/>
          </p:nvPr>
        </p:nvSpPr>
        <p:spPr>
          <a:xfrm>
            <a:off x="5183188" y="816865"/>
            <a:ext cx="6172200" cy="5044186"/>
          </a:xfrm>
          <a:prstGeom prst="rect">
            <a:avLst/>
          </a:prstGeom>
        </p:spPr>
        <p:txBody>
          <a:bodyPr/>
          <a:lstStyle>
            <a:lvl1pPr>
              <a:defRPr sz="2200">
                <a:solidFill>
                  <a:schemeClr val="tx1"/>
                </a:solidFill>
                <a:latin typeface="+mn-lt"/>
                <a:cs typeface="Arial" panose="020B0604020202020204" pitchFamily="34" charset="0"/>
              </a:defRPr>
            </a:lvl1pPr>
            <a:lvl2pPr>
              <a:defRPr sz="2200">
                <a:solidFill>
                  <a:schemeClr val="tx1"/>
                </a:solidFill>
                <a:latin typeface="+mn-lt"/>
                <a:cs typeface="Arial" panose="020B0604020202020204" pitchFamily="34" charset="0"/>
              </a:defRPr>
            </a:lvl2pPr>
            <a:lvl3pPr>
              <a:defRPr sz="2200">
                <a:solidFill>
                  <a:schemeClr val="tx1"/>
                </a:solidFill>
                <a:latin typeface="+mn-lt"/>
                <a:cs typeface="Arial" panose="020B0604020202020204" pitchFamily="34" charset="0"/>
              </a:defRPr>
            </a:lvl3pPr>
            <a:lvl4pPr>
              <a:defRPr sz="2200">
                <a:solidFill>
                  <a:schemeClr val="tx1"/>
                </a:solidFill>
                <a:latin typeface="+mn-lt"/>
                <a:cs typeface="Arial" panose="020B0604020202020204" pitchFamily="34" charset="0"/>
              </a:defRPr>
            </a:lvl4pPr>
            <a:lvl5pPr>
              <a:defRPr sz="2200">
                <a:solidFill>
                  <a:schemeClr val="tx1"/>
                </a:solidFill>
                <a:latin typeface="+mn-lt"/>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pic>
        <p:nvPicPr>
          <p:cNvPr id="10" name="Picture 9"/>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7" name="Rectangle 16"/>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18" name="Rectangle 17"/>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sp>
        <p:nvSpPr>
          <p:cNvPr id="20" name="Date Placeholder 3"/>
          <p:cNvSpPr>
            <a:spLocks noGrp="1"/>
          </p:cNvSpPr>
          <p:nvPr>
            <p:ph type="dt" sz="half" idx="10"/>
          </p:nvPr>
        </p:nvSpPr>
        <p:spPr>
          <a:xfrm>
            <a:off x="241300" y="150268"/>
            <a:ext cx="5486400" cy="363624"/>
          </a:xfrm>
          <a:prstGeom prst="rect">
            <a:avLst/>
          </a:prstGeom>
        </p:spPr>
        <p:txBody>
          <a:bodyPr tIns="0" bIns="0" anchor="ctr"/>
          <a:lstStyle>
            <a:lvl1pPr>
              <a:defRPr sz="1600">
                <a:solidFill>
                  <a:schemeClr val="bg1"/>
                </a:solidFill>
                <a:latin typeface="Arial" panose="020B0604020202020204" pitchFamily="34" charset="0"/>
                <a:cs typeface="Arial" panose="020B0604020202020204" pitchFamily="34" charset="0"/>
              </a:defRPr>
            </a:lvl1pPr>
          </a:lstStyle>
          <a:p>
            <a:r>
              <a:rPr lang="en-US" dirty="0">
                <a:solidFill>
                  <a:prstClr val="white"/>
                </a:solidFill>
              </a:rPr>
              <a:t>September 2016</a:t>
            </a:r>
            <a:endParaRPr lang="en-CA" dirty="0">
              <a:solidFill>
                <a:prstClr val="white"/>
              </a:solidFill>
            </a:endParaRPr>
          </a:p>
        </p:txBody>
      </p:sp>
      <p:sp>
        <p:nvSpPr>
          <p:cNvPr id="12" name="Rectangle 11"/>
          <p:cNvSpPr/>
          <p:nvPr userDrawn="1"/>
        </p:nvSpPr>
        <p:spPr>
          <a:xfrm>
            <a:off x="11554731" y="142908"/>
            <a:ext cx="436338" cy="338554"/>
          </a:xfrm>
          <a:prstGeom prst="rect">
            <a:avLst/>
          </a:prstGeom>
        </p:spPr>
        <p:txBody>
          <a:bodyPr wrap="none">
            <a:spAutoFit/>
          </a:bodyPr>
          <a:lstStyle/>
          <a:p>
            <a:fld id="{03768EE8-2548-4B81-96CA-2A79AF6555F1}" type="slidenum">
              <a:rPr lang="en-US" sz="1600" smtClean="0">
                <a:solidFill>
                  <a:schemeClr val="bg1"/>
                </a:solidFill>
                <a:latin typeface="Arial" panose="020B0604020202020204" pitchFamily="34" charset="0"/>
                <a:cs typeface="Arial" panose="020B0604020202020204" pitchFamily="34" charset="0"/>
              </a:rPr>
              <a:pPr/>
              <a:t>‹#›</a:t>
            </a:fld>
            <a:endParaRPr lang="en-US"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594127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701836"/>
            <a:ext cx="3932237" cy="1355563"/>
          </a:xfrm>
        </p:spPr>
        <p:txBody>
          <a:bodyPr anchor="b">
            <a:normAutofit/>
          </a:bodyPr>
          <a:lstStyle>
            <a:lvl1pPr>
              <a:defRPr sz="3200">
                <a:solidFill>
                  <a:srgbClr val="503278"/>
                </a:solidFill>
                <a:latin typeface="+mj-lt"/>
                <a:cs typeface="Arial" panose="020B0604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701837"/>
            <a:ext cx="6172200" cy="515921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2200">
                <a:solidFill>
                  <a:schemeClr val="tx1"/>
                </a:solidFill>
                <a:latin typeface="+mn-lt"/>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pic>
        <p:nvPicPr>
          <p:cNvPr id="10" name="Picture 9"/>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3" name="Rectangle 12"/>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14" name="Rectangle 13"/>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sp>
        <p:nvSpPr>
          <p:cNvPr id="16" name="Date Placeholder 3"/>
          <p:cNvSpPr>
            <a:spLocks noGrp="1"/>
          </p:cNvSpPr>
          <p:nvPr>
            <p:ph type="dt" sz="half" idx="10"/>
          </p:nvPr>
        </p:nvSpPr>
        <p:spPr>
          <a:xfrm>
            <a:off x="241300" y="150268"/>
            <a:ext cx="5486400" cy="363624"/>
          </a:xfrm>
          <a:prstGeom prst="rect">
            <a:avLst/>
          </a:prstGeom>
        </p:spPr>
        <p:txBody>
          <a:bodyPr tIns="0" bIns="0" anchor="ctr"/>
          <a:lstStyle>
            <a:lvl1pPr>
              <a:defRPr sz="1600">
                <a:solidFill>
                  <a:schemeClr val="bg1"/>
                </a:solidFill>
                <a:latin typeface="Arial" panose="020B0604020202020204" pitchFamily="34" charset="0"/>
                <a:cs typeface="Arial" panose="020B0604020202020204" pitchFamily="34" charset="0"/>
              </a:defRPr>
            </a:lvl1pPr>
          </a:lstStyle>
          <a:p>
            <a:r>
              <a:rPr lang="en-US" dirty="0">
                <a:solidFill>
                  <a:prstClr val="white"/>
                </a:solidFill>
              </a:rPr>
              <a:t>September 2016</a:t>
            </a:r>
            <a:endParaRPr lang="en-CA" dirty="0">
              <a:solidFill>
                <a:prstClr val="white"/>
              </a:solidFill>
            </a:endParaRPr>
          </a:p>
        </p:txBody>
      </p:sp>
      <p:sp>
        <p:nvSpPr>
          <p:cNvPr id="12" name="Rectangle 11"/>
          <p:cNvSpPr/>
          <p:nvPr userDrawn="1"/>
        </p:nvSpPr>
        <p:spPr>
          <a:xfrm>
            <a:off x="11554731" y="142908"/>
            <a:ext cx="436338" cy="338554"/>
          </a:xfrm>
          <a:prstGeom prst="rect">
            <a:avLst/>
          </a:prstGeom>
        </p:spPr>
        <p:txBody>
          <a:bodyPr wrap="none">
            <a:spAutoFit/>
          </a:bodyPr>
          <a:lstStyle/>
          <a:p>
            <a:fld id="{03768EE8-2548-4B81-96CA-2A79AF6555F1}" type="slidenum">
              <a:rPr lang="en-US" sz="1600" smtClean="0">
                <a:solidFill>
                  <a:schemeClr val="bg1"/>
                </a:solidFill>
                <a:latin typeface="Arial" panose="020B0604020202020204" pitchFamily="34" charset="0"/>
                <a:cs typeface="Arial" panose="020B0604020202020204" pitchFamily="34" charset="0"/>
              </a:rPr>
              <a:pPr/>
              <a:t>‹#›</a:t>
            </a:fld>
            <a:endParaRPr lang="en-US"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070943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LastSlide">
    <p:spTree>
      <p:nvGrpSpPr>
        <p:cNvPr id="1" name=""/>
        <p:cNvGrpSpPr/>
        <p:nvPr/>
      </p:nvGrpSpPr>
      <p:grpSpPr>
        <a:xfrm>
          <a:off x="0" y="0"/>
          <a:ext cx="0" cy="0"/>
          <a:chOff x="0" y="0"/>
          <a:chExt cx="0" cy="0"/>
        </a:xfrm>
      </p:grpSpPr>
      <p:sp>
        <p:nvSpPr>
          <p:cNvPr id="6" name="Rectangle 5"/>
          <p:cNvSpPr/>
          <p:nvPr userDrawn="1"/>
        </p:nvSpPr>
        <p:spPr>
          <a:xfrm>
            <a:off x="0" y="5670940"/>
            <a:ext cx="12192000" cy="1198605"/>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Rectangle 6"/>
          <p:cNvSpPr/>
          <p:nvPr userDrawn="1"/>
        </p:nvSpPr>
        <p:spPr>
          <a:xfrm>
            <a:off x="0" y="5545570"/>
            <a:ext cx="12192000" cy="125370"/>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81946" y="6338276"/>
            <a:ext cx="1729442" cy="440281"/>
          </a:xfrm>
          <a:prstGeom prst="rect">
            <a:avLst/>
          </a:prstGeom>
        </p:spPr>
      </p:pic>
      <p:sp>
        <p:nvSpPr>
          <p:cNvPr id="12" name="Text Placeholder 11"/>
          <p:cNvSpPr>
            <a:spLocks noGrp="1"/>
          </p:cNvSpPr>
          <p:nvPr>
            <p:ph type="body" sz="quarter" idx="10" hasCustomPrompt="1"/>
          </p:nvPr>
        </p:nvSpPr>
        <p:spPr>
          <a:xfrm>
            <a:off x="611911" y="982076"/>
            <a:ext cx="7045325" cy="511175"/>
          </a:xfrm>
          <a:prstGeom prst="rect">
            <a:avLst/>
          </a:prstGeom>
        </p:spPr>
        <p:txBody>
          <a:bodyPr/>
          <a:lstStyle>
            <a:lvl1pPr marL="0" indent="0">
              <a:buNone/>
              <a:defRPr sz="3200" b="1" baseline="0"/>
            </a:lvl1pPr>
          </a:lstStyle>
          <a:p>
            <a:pPr lvl="0"/>
            <a:r>
              <a:rPr lang="en-US" dirty="0"/>
              <a:t>Contact Person Information Here</a:t>
            </a:r>
          </a:p>
        </p:txBody>
      </p:sp>
      <p:sp>
        <p:nvSpPr>
          <p:cNvPr id="3" name="Text Placeholder 2"/>
          <p:cNvSpPr>
            <a:spLocks noGrp="1"/>
          </p:cNvSpPr>
          <p:nvPr>
            <p:ph type="body" sz="quarter" idx="11" hasCustomPrompt="1"/>
          </p:nvPr>
        </p:nvSpPr>
        <p:spPr>
          <a:xfrm>
            <a:off x="611911" y="1905000"/>
            <a:ext cx="2887193" cy="473609"/>
          </a:xfrm>
          <a:prstGeom prst="rect">
            <a:avLst/>
          </a:prstGeom>
        </p:spPr>
        <p:txBody>
          <a:bodyPr/>
          <a:lstStyle>
            <a:lvl1pPr marL="0" indent="0">
              <a:buNone/>
              <a:defRPr sz="2400" b="1" i="1" baseline="0">
                <a:solidFill>
                  <a:schemeClr val="tx1"/>
                </a:solidFill>
              </a:defRPr>
            </a:lvl1pPr>
          </a:lstStyle>
          <a:p>
            <a:pPr lvl="0"/>
            <a:r>
              <a:rPr lang="en-US" dirty="0"/>
              <a:t>Contact Us:</a:t>
            </a:r>
          </a:p>
        </p:txBody>
      </p:sp>
      <p:sp>
        <p:nvSpPr>
          <p:cNvPr id="5" name="Text Placeholder 4"/>
          <p:cNvSpPr>
            <a:spLocks noGrp="1"/>
          </p:cNvSpPr>
          <p:nvPr>
            <p:ph type="body" sz="quarter" idx="12" hasCustomPrompt="1"/>
          </p:nvPr>
        </p:nvSpPr>
        <p:spPr>
          <a:xfrm>
            <a:off x="611911" y="2406183"/>
            <a:ext cx="3132137" cy="768350"/>
          </a:xfrm>
          <a:prstGeom prst="rect">
            <a:avLst/>
          </a:prstGeom>
        </p:spPr>
        <p:txBody>
          <a:bodyPr/>
          <a:lstStyle>
            <a:lvl1pPr marL="0" indent="0">
              <a:buNone/>
              <a:defRPr sz="2400" baseline="0">
                <a:solidFill>
                  <a:srgbClr val="503278"/>
                </a:solidFill>
              </a:defRPr>
            </a:lvl1pPr>
          </a:lstStyle>
          <a:p>
            <a:pPr lvl="0"/>
            <a:r>
              <a:rPr lang="en-US" dirty="0"/>
              <a:t>Email Address(</a:t>
            </a:r>
            <a:r>
              <a:rPr lang="en-US" dirty="0" err="1"/>
              <a:t>es</a:t>
            </a:r>
            <a:r>
              <a:rPr lang="en-US" dirty="0"/>
              <a:t>)</a:t>
            </a:r>
          </a:p>
        </p:txBody>
      </p:sp>
    </p:spTree>
    <p:extLst>
      <p:ext uri="{BB962C8B-B14F-4D97-AF65-F5344CB8AC3E}">
        <p14:creationId xmlns:p14="http://schemas.microsoft.com/office/powerpoint/2010/main" val="286426668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7" name="Rectangle 6"/>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8" name="Rectangle 7"/>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9" name="Picture 8"/>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2" name="Rectangle 11"/>
          <p:cNvSpPr/>
          <p:nvPr userDrawn="1"/>
        </p:nvSpPr>
        <p:spPr>
          <a:xfrm>
            <a:off x="11554731" y="142908"/>
            <a:ext cx="436338" cy="338554"/>
          </a:xfrm>
          <a:prstGeom prst="rect">
            <a:avLst/>
          </a:prstGeom>
        </p:spPr>
        <p:txBody>
          <a:bodyPr wrap="none">
            <a:spAutoFit/>
          </a:bodyPr>
          <a:lstStyle/>
          <a:p>
            <a:fld id="{03768EE8-2548-4B81-96CA-2A79AF6555F1}" type="slidenum">
              <a:rPr lang="en-US" sz="1600" smtClean="0">
                <a:solidFill>
                  <a:schemeClr val="bg1"/>
                </a:solidFill>
                <a:latin typeface="Arial" panose="020B0604020202020204" pitchFamily="34" charset="0"/>
                <a:cs typeface="Arial" panose="020B0604020202020204" pitchFamily="34" charset="0"/>
              </a:rPr>
              <a:pPr/>
              <a:t>‹#›</a:t>
            </a:fld>
            <a:endParaRPr lang="en-US"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196038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0"/>
            <a:ext cx="2743200" cy="365125"/>
          </a:xfrm>
          <a:prstGeom prst="rect">
            <a:avLst/>
          </a:prstGeom>
        </p:spPr>
        <p:txBody>
          <a:bodyPr/>
          <a:lstStyle/>
          <a:p>
            <a:fld id="{6699C487-D2C4-446D-B2E6-1918B57AC7A7}" type="datetime1">
              <a:rPr lang="en-US" smtClean="0"/>
              <a:t>5/28/2018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03768EE8-2548-4B81-96CA-2A79AF6555F1}" type="slidenum">
              <a:rPr lang="en-US" smtClean="0"/>
              <a:t>‹#›</a:t>
            </a:fld>
            <a:endParaRPr lang="en-US" dirty="0"/>
          </a:p>
        </p:txBody>
      </p:sp>
      <p:sp>
        <p:nvSpPr>
          <p:cNvPr id="6" name="Rectangle 5"/>
          <p:cNvSpPr/>
          <p:nvPr userDrawn="1"/>
        </p:nvSpPr>
        <p:spPr>
          <a:xfrm>
            <a:off x="0" y="5670940"/>
            <a:ext cx="12192000" cy="1198605"/>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0" y="5545570"/>
            <a:ext cx="12192000" cy="125370"/>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81946" y="6338276"/>
            <a:ext cx="1729442" cy="440281"/>
          </a:xfrm>
          <a:prstGeom prst="rect">
            <a:avLst/>
          </a:prstGeom>
        </p:spPr>
      </p:pic>
    </p:spTree>
    <p:extLst>
      <p:ext uri="{BB962C8B-B14F-4D97-AF65-F5344CB8AC3E}">
        <p14:creationId xmlns:p14="http://schemas.microsoft.com/office/powerpoint/2010/main" val="84913294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FDDE7F7-9603-44BC-AE8B-EA10FDB3B77A}" type="datetimeFigureOut">
              <a:rPr lang="en-US" smtClean="0">
                <a:solidFill>
                  <a:prstClr val="black">
                    <a:tint val="75000"/>
                  </a:prstClr>
                </a:solidFill>
              </a:rPr>
              <a:pPr/>
              <a:t>5/28/2018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10" name="Rectangle 9"/>
          <p:cNvSpPr/>
          <p:nvPr userDrawn="1"/>
        </p:nvSpPr>
        <p:spPr>
          <a:xfrm>
            <a:off x="0" y="5670940"/>
            <a:ext cx="12192000" cy="1198605"/>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userDrawn="1"/>
        </p:nvSpPr>
        <p:spPr>
          <a:xfrm>
            <a:off x="0" y="5545570"/>
            <a:ext cx="12192000" cy="125370"/>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8545" y="177110"/>
            <a:ext cx="4370762" cy="746047"/>
          </a:xfrm>
          <a:prstGeom prst="rect">
            <a:avLst/>
          </a:prstGeom>
        </p:spPr>
      </p:pic>
      <p:sp>
        <p:nvSpPr>
          <p:cNvPr id="13" name="Text Placeholder 5"/>
          <p:cNvSpPr>
            <a:spLocks noGrp="1"/>
          </p:cNvSpPr>
          <p:nvPr>
            <p:ph type="body" sz="quarter" idx="14" hasCustomPrompt="1"/>
          </p:nvPr>
        </p:nvSpPr>
        <p:spPr>
          <a:xfrm>
            <a:off x="657225" y="1828800"/>
            <a:ext cx="6415088" cy="561975"/>
          </a:xfrm>
          <a:prstGeom prst="rect">
            <a:avLst/>
          </a:prstGeom>
        </p:spPr>
        <p:txBody>
          <a:bodyPr/>
          <a:lstStyle>
            <a:lvl1pPr marL="0" indent="0">
              <a:buNone/>
              <a:defRPr sz="3200" b="1" baseline="0">
                <a:solidFill>
                  <a:srgbClr val="503278"/>
                </a:solidFill>
                <a:latin typeface="Arial" panose="020B0604020202020204" pitchFamily="34" charset="0"/>
                <a:cs typeface="Arial" panose="020B0604020202020204" pitchFamily="34" charset="0"/>
              </a:defRPr>
            </a:lvl1pPr>
          </a:lstStyle>
          <a:p>
            <a:pPr lvl="0"/>
            <a:r>
              <a:rPr lang="en-US" sz="3200" dirty="0">
                <a:latin typeface="Arial" panose="020B0604020202020204" pitchFamily="34" charset="0"/>
                <a:cs typeface="Arial" panose="020B0604020202020204" pitchFamily="34" charset="0"/>
              </a:rPr>
              <a:t>Insert Title Here</a:t>
            </a:r>
            <a:endParaRPr lang="en-US" dirty="0"/>
          </a:p>
        </p:txBody>
      </p:sp>
      <p:sp>
        <p:nvSpPr>
          <p:cNvPr id="14" name="Text Placeholder 7"/>
          <p:cNvSpPr>
            <a:spLocks noGrp="1"/>
          </p:cNvSpPr>
          <p:nvPr>
            <p:ph type="body" sz="quarter" idx="15" hasCustomPrompt="1"/>
          </p:nvPr>
        </p:nvSpPr>
        <p:spPr>
          <a:xfrm>
            <a:off x="657225" y="2566988"/>
            <a:ext cx="4751388" cy="1498600"/>
          </a:xfrm>
          <a:prstGeom prst="rect">
            <a:avLst/>
          </a:prstGeom>
        </p:spPr>
        <p:txBody>
          <a:bodyPr/>
          <a:lstStyle>
            <a:lvl1pPr marL="0" indent="0">
              <a:buNone/>
              <a:defRPr sz="1800" baseline="0">
                <a:solidFill>
                  <a:srgbClr val="6F5091"/>
                </a:solidFill>
                <a:latin typeface="Arial" panose="020B0604020202020204" pitchFamily="34" charset="0"/>
                <a:cs typeface="Arial" panose="020B0604020202020204" pitchFamily="34" charset="0"/>
              </a:defRPr>
            </a:lvl1pPr>
          </a:lstStyle>
          <a:p>
            <a:pPr lvl="0"/>
            <a:r>
              <a:rPr lang="en-US" sz="1800" dirty="0">
                <a:latin typeface="Arial" panose="020B0604020202020204" pitchFamily="34" charset="0"/>
                <a:cs typeface="Arial" panose="020B0604020202020204" pitchFamily="34" charset="0"/>
              </a:rPr>
              <a:t>Insert subtitle(s) here</a:t>
            </a:r>
            <a:endParaRPr lang="en-US" dirty="0"/>
          </a:p>
        </p:txBody>
      </p:sp>
      <p:sp>
        <p:nvSpPr>
          <p:cNvPr id="15" name="Text Placeholder 5"/>
          <p:cNvSpPr>
            <a:spLocks noGrp="1"/>
          </p:cNvSpPr>
          <p:nvPr>
            <p:ph type="body" sz="quarter" idx="13" hasCustomPrompt="1"/>
          </p:nvPr>
        </p:nvSpPr>
        <p:spPr>
          <a:xfrm>
            <a:off x="208545" y="6084115"/>
            <a:ext cx="2072529" cy="419100"/>
          </a:xfrm>
          <a:prstGeom prst="rect">
            <a:avLst/>
          </a:prstGeom>
        </p:spPr>
        <p:txBody>
          <a:bodyPr/>
          <a:lstStyle>
            <a:lvl1pPr marL="0" indent="0">
              <a:buNone/>
              <a:defRPr sz="1800">
                <a:solidFill>
                  <a:schemeClr val="bg1"/>
                </a:solidFill>
                <a:latin typeface="Arial" panose="020B0604020202020204" pitchFamily="34" charset="0"/>
                <a:cs typeface="Arial" panose="020B0604020202020204" pitchFamily="34" charset="0"/>
              </a:defRPr>
            </a:lvl1pPr>
          </a:lstStyle>
          <a:p>
            <a:pPr lvl="0"/>
            <a:r>
              <a:rPr lang="en-US" sz="1800" dirty="0">
                <a:latin typeface="Arial" panose="020B0604020202020204" pitchFamily="34" charset="0"/>
                <a:cs typeface="Arial" panose="020B0604020202020204" pitchFamily="34" charset="0"/>
              </a:rPr>
              <a:t>Month Year Here</a:t>
            </a:r>
            <a:endParaRPr lang="en-US" dirty="0"/>
          </a:p>
        </p:txBody>
      </p:sp>
    </p:spTree>
    <p:extLst>
      <p:ext uri="{BB962C8B-B14F-4D97-AF65-F5344CB8AC3E}">
        <p14:creationId xmlns:p14="http://schemas.microsoft.com/office/powerpoint/2010/main" val="365033010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773192"/>
            <a:ext cx="10515600" cy="1052434"/>
          </a:xfrm>
        </p:spPr>
        <p:txBody>
          <a:bodyPr anchor="t">
            <a:normAutofit/>
          </a:bodyPr>
          <a:lstStyle>
            <a:lvl1pPr>
              <a:defRPr sz="3200" b="0">
                <a:solidFill>
                  <a:srgbClr val="503278"/>
                </a:solidFill>
                <a:latin typeface="+mj-lt"/>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lvl1pPr>
              <a:defRPr sz="1800">
                <a:solidFill>
                  <a:schemeClr val="tx1"/>
                </a:solidFill>
                <a:latin typeface="+mn-lt"/>
                <a:cs typeface="Arial" panose="020B0604020202020204" pitchFamily="34" charset="0"/>
              </a:defRPr>
            </a:lvl1pPr>
            <a:lvl2pPr>
              <a:defRPr sz="1800">
                <a:solidFill>
                  <a:schemeClr val="tx1"/>
                </a:solidFill>
                <a:latin typeface="+mn-lt"/>
                <a:cs typeface="Arial" panose="020B0604020202020204" pitchFamily="34" charset="0"/>
              </a:defRPr>
            </a:lvl2pPr>
            <a:lvl3pPr>
              <a:defRPr sz="1800">
                <a:solidFill>
                  <a:schemeClr val="tx1"/>
                </a:solidFill>
                <a:latin typeface="+mn-lt"/>
                <a:cs typeface="Arial" panose="020B0604020202020204" pitchFamily="34" charset="0"/>
              </a:defRPr>
            </a:lvl3pPr>
            <a:lvl4pPr>
              <a:defRPr sz="1800">
                <a:solidFill>
                  <a:schemeClr val="tx1"/>
                </a:solidFill>
                <a:latin typeface="+mn-lt"/>
                <a:cs typeface="Arial" panose="020B0604020202020204" pitchFamily="34" charset="0"/>
              </a:defRPr>
            </a:lvl4pPr>
            <a:lvl5pPr>
              <a:defRPr sz="1800">
                <a:solidFill>
                  <a:schemeClr val="tx1"/>
                </a:solidFill>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8" name="Rectangle 7"/>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9" name="Picture 8"/>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4" name="TextBox 3"/>
          <p:cNvSpPr txBox="1"/>
          <p:nvPr userDrawn="1"/>
        </p:nvSpPr>
        <p:spPr>
          <a:xfrm>
            <a:off x="9070848" y="144817"/>
            <a:ext cx="3121152" cy="338554"/>
          </a:xfrm>
          <a:prstGeom prst="rect">
            <a:avLst/>
          </a:prstGeom>
          <a:noFill/>
        </p:spPr>
        <p:txBody>
          <a:bodyPr wrap="square" rtlCol="0">
            <a:spAutoFit/>
          </a:bodyPr>
          <a:lstStyle/>
          <a:p>
            <a:pPr algn="r"/>
            <a:fld id="{61FB7B5D-B95B-4EE4-86A7-FCF8FEAB0BEC}" type="slidenum">
              <a:rPr lang="en-US" sz="1600">
                <a:solidFill>
                  <a:prstClr val="white"/>
                </a:solidFill>
              </a:rPr>
              <a:pPr algn="r"/>
              <a:t>‹#›</a:t>
            </a:fld>
            <a:endParaRPr lang="en-US" sz="1600" dirty="0">
              <a:solidFill>
                <a:prstClr val="white"/>
              </a:solidFill>
            </a:endParaRPr>
          </a:p>
        </p:txBody>
      </p:sp>
      <p:sp>
        <p:nvSpPr>
          <p:cNvPr id="12" name="TextBox 11"/>
          <p:cNvSpPr txBox="1"/>
          <p:nvPr userDrawn="1"/>
        </p:nvSpPr>
        <p:spPr>
          <a:xfrm>
            <a:off x="231774" y="151467"/>
            <a:ext cx="4899624" cy="338554"/>
          </a:xfrm>
          <a:prstGeom prst="rect">
            <a:avLst/>
          </a:prstGeom>
          <a:noFill/>
        </p:spPr>
        <p:txBody>
          <a:bodyPr wrap="square" rtlCol="0">
            <a:spAutoFit/>
          </a:bodyPr>
          <a:lstStyle/>
          <a:p>
            <a:r>
              <a:rPr lang="en-US" sz="1600" dirty="0">
                <a:solidFill>
                  <a:prstClr val="white"/>
                </a:solidFill>
              </a:rPr>
              <a:t>September 2017</a:t>
            </a:r>
          </a:p>
        </p:txBody>
      </p:sp>
    </p:spTree>
    <p:extLst>
      <p:ext uri="{BB962C8B-B14F-4D97-AF65-F5344CB8AC3E}">
        <p14:creationId xmlns:p14="http://schemas.microsoft.com/office/powerpoint/2010/main" val="380590053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8"/>
            <a:ext cx="10515600" cy="2852737"/>
          </a:xfrm>
        </p:spPr>
        <p:txBody>
          <a:bodyPr anchor="b"/>
          <a:lstStyle>
            <a:lvl1pPr>
              <a:defRPr sz="6000" b="0">
                <a:solidFill>
                  <a:srgbClr val="503278"/>
                </a:solidFill>
                <a:latin typeface="+mj-lt"/>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200">
                <a:solidFill>
                  <a:schemeClr val="bg1">
                    <a:lumMod val="50000"/>
                  </a:schemeClr>
                </a:solidFill>
                <a:latin typeface="+mn-lt"/>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8" name="Rectangle 7"/>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9" name="Rectangle 8"/>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10" name="Picture 9"/>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3" name="TextBox 12"/>
          <p:cNvSpPr txBox="1"/>
          <p:nvPr userDrawn="1"/>
        </p:nvSpPr>
        <p:spPr>
          <a:xfrm>
            <a:off x="9070848" y="144817"/>
            <a:ext cx="3121152" cy="338554"/>
          </a:xfrm>
          <a:prstGeom prst="rect">
            <a:avLst/>
          </a:prstGeom>
          <a:noFill/>
        </p:spPr>
        <p:txBody>
          <a:bodyPr wrap="square" rtlCol="0">
            <a:spAutoFit/>
          </a:bodyPr>
          <a:lstStyle/>
          <a:p>
            <a:pPr algn="r"/>
            <a:fld id="{61FB7B5D-B95B-4EE4-86A7-FCF8FEAB0BEC}" type="slidenum">
              <a:rPr lang="en-US" sz="1600">
                <a:solidFill>
                  <a:prstClr val="white"/>
                </a:solidFill>
              </a:rPr>
              <a:pPr algn="r"/>
              <a:t>‹#›</a:t>
            </a:fld>
            <a:endParaRPr lang="en-US" sz="1600" dirty="0">
              <a:solidFill>
                <a:prstClr val="white"/>
              </a:solidFill>
            </a:endParaRPr>
          </a:p>
        </p:txBody>
      </p:sp>
      <p:sp>
        <p:nvSpPr>
          <p:cNvPr id="11" name="TextBox 10"/>
          <p:cNvSpPr txBox="1"/>
          <p:nvPr userDrawn="1"/>
        </p:nvSpPr>
        <p:spPr>
          <a:xfrm>
            <a:off x="231774" y="151467"/>
            <a:ext cx="4899624" cy="338554"/>
          </a:xfrm>
          <a:prstGeom prst="rect">
            <a:avLst/>
          </a:prstGeom>
          <a:noFill/>
        </p:spPr>
        <p:txBody>
          <a:bodyPr wrap="square" rtlCol="0">
            <a:spAutoFit/>
          </a:bodyPr>
          <a:lstStyle/>
          <a:p>
            <a:r>
              <a:rPr lang="en-US" sz="1600" dirty="0">
                <a:solidFill>
                  <a:prstClr val="white"/>
                </a:solidFill>
              </a:rPr>
              <a:t>September</a:t>
            </a:r>
            <a:r>
              <a:rPr lang="en-US" sz="1600" baseline="0" dirty="0">
                <a:solidFill>
                  <a:prstClr val="white"/>
                </a:solidFill>
              </a:rPr>
              <a:t> </a:t>
            </a:r>
            <a:r>
              <a:rPr lang="en-US" sz="1600" dirty="0">
                <a:solidFill>
                  <a:prstClr val="white"/>
                </a:solidFill>
              </a:rPr>
              <a:t>2017</a:t>
            </a:r>
          </a:p>
        </p:txBody>
      </p:sp>
    </p:spTree>
    <p:extLst>
      <p:ext uri="{BB962C8B-B14F-4D97-AF65-F5344CB8AC3E}">
        <p14:creationId xmlns:p14="http://schemas.microsoft.com/office/powerpoint/2010/main" val="232794218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656860"/>
            <a:ext cx="10515600" cy="1168765"/>
          </a:xfrm>
        </p:spPr>
        <p:txBody>
          <a:bodyPr anchor="t">
            <a:normAutofit/>
          </a:bodyPr>
          <a:lstStyle>
            <a:lvl1pPr>
              <a:defRPr sz="3200" b="0">
                <a:solidFill>
                  <a:srgbClr val="503278"/>
                </a:solidFill>
                <a:latin typeface="+mj-lt"/>
              </a:defRPr>
            </a:lvl1pPr>
          </a:lstStyle>
          <a:p>
            <a:r>
              <a:rPr lang="en-US" b="1" dirty="0">
                <a:solidFill>
                  <a:srgbClr val="503278"/>
                </a:solidFill>
                <a:latin typeface="Arial" panose="020B0604020202020204" pitchFamily="34" charset="0"/>
                <a:cs typeface="Arial" panose="020B0604020202020204" pitchFamily="34" charset="0"/>
              </a:rPr>
              <a:t>Put Text Here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lvl1pPr>
              <a:defRPr sz="1800">
                <a:solidFill>
                  <a:schemeClr val="tx1"/>
                </a:solidFill>
                <a:latin typeface="+mn-lt"/>
                <a:cs typeface="Arial" panose="020B0604020202020204" pitchFamily="34" charset="0"/>
              </a:defRPr>
            </a:lvl1pPr>
            <a:lvl2pPr>
              <a:defRPr sz="1800">
                <a:solidFill>
                  <a:schemeClr val="tx1"/>
                </a:solidFill>
                <a:latin typeface="+mn-lt"/>
                <a:cs typeface="Arial" panose="020B0604020202020204" pitchFamily="34" charset="0"/>
              </a:defRPr>
            </a:lvl2pPr>
            <a:lvl3pPr>
              <a:defRPr sz="1800">
                <a:solidFill>
                  <a:schemeClr val="tx1"/>
                </a:solidFill>
                <a:latin typeface="+mn-lt"/>
                <a:cs typeface="Arial" panose="020B0604020202020204" pitchFamily="34" charset="0"/>
              </a:defRPr>
            </a:lvl3pPr>
            <a:lvl4pPr>
              <a:defRPr sz="1800">
                <a:solidFill>
                  <a:schemeClr val="tx1"/>
                </a:solidFill>
                <a:latin typeface="+mn-lt"/>
                <a:cs typeface="Arial" panose="020B0604020202020204" pitchFamily="34" charset="0"/>
              </a:defRPr>
            </a:lvl4pPr>
            <a:lvl5pPr>
              <a:defRPr sz="1800">
                <a:solidFill>
                  <a:schemeClr val="tx1"/>
                </a:solidFill>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lvl1pPr>
              <a:defRPr sz="1800">
                <a:solidFill>
                  <a:schemeClr val="tx1"/>
                </a:solidFill>
                <a:latin typeface="Arial" panose="020B0604020202020204" pitchFamily="34" charset="0"/>
                <a:cs typeface="Arial" panose="020B0604020202020204" pitchFamily="34" charset="0"/>
              </a:defRPr>
            </a:lvl1pPr>
            <a:lvl2pPr>
              <a:defRPr sz="1800">
                <a:solidFill>
                  <a:schemeClr val="tx1"/>
                </a:solidFill>
                <a:latin typeface="Arial" panose="020B0604020202020204" pitchFamily="34" charset="0"/>
                <a:cs typeface="Arial" panose="020B0604020202020204" pitchFamily="34" charset="0"/>
              </a:defRPr>
            </a:lvl2pPr>
            <a:lvl3pPr>
              <a:defRPr sz="1800">
                <a:solidFill>
                  <a:schemeClr val="tx1"/>
                </a:solidFill>
                <a:latin typeface="Arial" panose="020B0604020202020204" pitchFamily="34" charset="0"/>
                <a:cs typeface="Arial" panose="020B0604020202020204" pitchFamily="34" charset="0"/>
              </a:defRPr>
            </a:lvl3pPr>
            <a:lvl4pPr>
              <a:defRPr sz="1800">
                <a:solidFill>
                  <a:schemeClr val="tx1"/>
                </a:solidFill>
                <a:latin typeface="Arial" panose="020B0604020202020204" pitchFamily="34" charset="0"/>
                <a:cs typeface="Arial" panose="020B0604020202020204" pitchFamily="34" charset="0"/>
              </a:defRPr>
            </a:lvl4pPr>
            <a:lvl5pPr>
              <a:defRPr sz="18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156100"/>
            <a:ext cx="12192000" cy="389652"/>
          </a:xfrm>
          <a:prstGeom prst="rect">
            <a:avLst/>
          </a:prstGeom>
          <a:solidFill>
            <a:srgbClr val="50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9" name="Rectangle 8"/>
          <p:cNvSpPr/>
          <p:nvPr userDrawn="1"/>
        </p:nvSpPr>
        <p:spPr>
          <a:xfrm>
            <a:off x="0" y="15"/>
            <a:ext cx="12192000" cy="156085"/>
          </a:xfrm>
          <a:prstGeom prst="rect">
            <a:avLst/>
          </a:prstGeom>
          <a:solidFill>
            <a:srgbClr val="F2B8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10" name="Picture 9"/>
          <p:cNvPicPr/>
          <p:nvPr userDrawn="1"/>
        </p:nvPicPr>
        <p:blipFill>
          <a:blip r:embed="rId2" cstate="print">
            <a:extLst>
              <a:ext uri="{28A0092B-C50C-407E-A947-70E740481C1C}">
                <a14:useLocalDpi xmlns:a14="http://schemas.microsoft.com/office/drawing/2010/main" val="0"/>
              </a:ext>
            </a:extLst>
          </a:blip>
          <a:stretch>
            <a:fillRect/>
          </a:stretch>
        </p:blipFill>
        <p:spPr>
          <a:xfrm>
            <a:off x="10159999" y="6352627"/>
            <a:ext cx="1954776" cy="439658"/>
          </a:xfrm>
          <a:prstGeom prst="rect">
            <a:avLst/>
          </a:prstGeom>
        </p:spPr>
      </p:pic>
      <p:sp>
        <p:nvSpPr>
          <p:cNvPr id="13" name="TextBox 12"/>
          <p:cNvSpPr txBox="1"/>
          <p:nvPr userDrawn="1"/>
        </p:nvSpPr>
        <p:spPr>
          <a:xfrm>
            <a:off x="9070848" y="144817"/>
            <a:ext cx="3121152" cy="338554"/>
          </a:xfrm>
          <a:prstGeom prst="rect">
            <a:avLst/>
          </a:prstGeom>
          <a:noFill/>
        </p:spPr>
        <p:txBody>
          <a:bodyPr wrap="square" rtlCol="0">
            <a:spAutoFit/>
          </a:bodyPr>
          <a:lstStyle/>
          <a:p>
            <a:pPr algn="r"/>
            <a:fld id="{61FB7B5D-B95B-4EE4-86A7-FCF8FEAB0BEC}" type="slidenum">
              <a:rPr lang="en-US" sz="1600">
                <a:solidFill>
                  <a:prstClr val="white"/>
                </a:solidFill>
              </a:rPr>
              <a:pPr algn="r"/>
              <a:t>‹#›</a:t>
            </a:fld>
            <a:endParaRPr lang="en-US" sz="1600" dirty="0">
              <a:solidFill>
                <a:prstClr val="white"/>
              </a:solidFill>
            </a:endParaRPr>
          </a:p>
        </p:txBody>
      </p:sp>
      <p:sp>
        <p:nvSpPr>
          <p:cNvPr id="11" name="TextBox 10"/>
          <p:cNvSpPr txBox="1"/>
          <p:nvPr userDrawn="1"/>
        </p:nvSpPr>
        <p:spPr>
          <a:xfrm>
            <a:off x="231774" y="151467"/>
            <a:ext cx="4899624" cy="338554"/>
          </a:xfrm>
          <a:prstGeom prst="rect">
            <a:avLst/>
          </a:prstGeom>
          <a:noFill/>
        </p:spPr>
        <p:txBody>
          <a:bodyPr wrap="square" rtlCol="0">
            <a:spAutoFit/>
          </a:bodyPr>
          <a:lstStyle/>
          <a:p>
            <a:r>
              <a:rPr lang="en-US" sz="1600" dirty="0">
                <a:solidFill>
                  <a:prstClr val="white"/>
                </a:solidFill>
              </a:rPr>
              <a:t>June 30, 2017</a:t>
            </a:r>
          </a:p>
        </p:txBody>
      </p:sp>
    </p:spTree>
    <p:extLst>
      <p:ext uri="{BB962C8B-B14F-4D97-AF65-F5344CB8AC3E}">
        <p14:creationId xmlns:p14="http://schemas.microsoft.com/office/powerpoint/2010/main" val="2578336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4.xml"/><Relationship Id="rId3" Type="http://schemas.openxmlformats.org/officeDocument/2006/relationships/slideLayout" Target="../slideLayouts/slideLayout119.xml"/><Relationship Id="rId7" Type="http://schemas.openxmlformats.org/officeDocument/2006/relationships/slideLayout" Target="../slideLayouts/slideLayout123.xml"/><Relationship Id="rId12" Type="http://schemas.openxmlformats.org/officeDocument/2006/relationships/theme" Target="../theme/theme10.xml"/><Relationship Id="rId2" Type="http://schemas.openxmlformats.org/officeDocument/2006/relationships/slideLayout" Target="../slideLayouts/slideLayout118.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5" Type="http://schemas.openxmlformats.org/officeDocument/2006/relationships/slideLayout" Target="../slideLayouts/slideLayout121.xml"/><Relationship Id="rId10" Type="http://schemas.openxmlformats.org/officeDocument/2006/relationships/slideLayout" Target="../slideLayouts/slideLayout126.xml"/><Relationship Id="rId4" Type="http://schemas.openxmlformats.org/officeDocument/2006/relationships/slideLayout" Target="../slideLayouts/slideLayout120.xml"/><Relationship Id="rId9" Type="http://schemas.openxmlformats.org/officeDocument/2006/relationships/slideLayout" Target="../slideLayouts/slideLayout125.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5.xml"/><Relationship Id="rId3" Type="http://schemas.openxmlformats.org/officeDocument/2006/relationships/slideLayout" Target="../slideLayouts/slideLayout130.xml"/><Relationship Id="rId7" Type="http://schemas.openxmlformats.org/officeDocument/2006/relationships/slideLayout" Target="../slideLayouts/slideLayout134.xml"/><Relationship Id="rId12" Type="http://schemas.openxmlformats.org/officeDocument/2006/relationships/theme" Target="../theme/theme11.xml"/><Relationship Id="rId2" Type="http://schemas.openxmlformats.org/officeDocument/2006/relationships/slideLayout" Target="../slideLayouts/slideLayout129.xml"/><Relationship Id="rId1" Type="http://schemas.openxmlformats.org/officeDocument/2006/relationships/slideLayout" Target="../slideLayouts/slideLayout128.xml"/><Relationship Id="rId6" Type="http://schemas.openxmlformats.org/officeDocument/2006/relationships/slideLayout" Target="../slideLayouts/slideLayout133.xml"/><Relationship Id="rId11" Type="http://schemas.openxmlformats.org/officeDocument/2006/relationships/slideLayout" Target="../slideLayouts/slideLayout138.xml"/><Relationship Id="rId5" Type="http://schemas.openxmlformats.org/officeDocument/2006/relationships/slideLayout" Target="../slideLayouts/slideLayout132.xml"/><Relationship Id="rId10" Type="http://schemas.openxmlformats.org/officeDocument/2006/relationships/slideLayout" Target="../slideLayouts/slideLayout137.xml"/><Relationship Id="rId4" Type="http://schemas.openxmlformats.org/officeDocument/2006/relationships/slideLayout" Target="../slideLayouts/slideLayout131.xml"/><Relationship Id="rId9" Type="http://schemas.openxmlformats.org/officeDocument/2006/relationships/slideLayout" Target="../slideLayouts/slideLayout136.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6.xml"/><Relationship Id="rId13" Type="http://schemas.openxmlformats.org/officeDocument/2006/relationships/slideLayout" Target="../slideLayouts/slideLayout151.xml"/><Relationship Id="rId3" Type="http://schemas.openxmlformats.org/officeDocument/2006/relationships/slideLayout" Target="../slideLayouts/slideLayout141.xml"/><Relationship Id="rId7" Type="http://schemas.openxmlformats.org/officeDocument/2006/relationships/slideLayout" Target="../slideLayouts/slideLayout145.xml"/><Relationship Id="rId12" Type="http://schemas.openxmlformats.org/officeDocument/2006/relationships/slideLayout" Target="../slideLayouts/slideLayout150.xml"/><Relationship Id="rId17" Type="http://schemas.openxmlformats.org/officeDocument/2006/relationships/theme" Target="../theme/theme12.xml"/><Relationship Id="rId2" Type="http://schemas.openxmlformats.org/officeDocument/2006/relationships/slideLayout" Target="../slideLayouts/slideLayout140.xml"/><Relationship Id="rId16" Type="http://schemas.openxmlformats.org/officeDocument/2006/relationships/slideLayout" Target="../slideLayouts/slideLayout154.xml"/><Relationship Id="rId1" Type="http://schemas.openxmlformats.org/officeDocument/2006/relationships/slideLayout" Target="../slideLayouts/slideLayout139.xml"/><Relationship Id="rId6" Type="http://schemas.openxmlformats.org/officeDocument/2006/relationships/slideLayout" Target="../slideLayouts/slideLayout144.xml"/><Relationship Id="rId11" Type="http://schemas.openxmlformats.org/officeDocument/2006/relationships/slideLayout" Target="../slideLayouts/slideLayout149.xml"/><Relationship Id="rId5" Type="http://schemas.openxmlformats.org/officeDocument/2006/relationships/slideLayout" Target="../slideLayouts/slideLayout143.xml"/><Relationship Id="rId15" Type="http://schemas.openxmlformats.org/officeDocument/2006/relationships/slideLayout" Target="../slideLayouts/slideLayout153.xml"/><Relationship Id="rId10" Type="http://schemas.openxmlformats.org/officeDocument/2006/relationships/slideLayout" Target="../slideLayouts/slideLayout148.xml"/><Relationship Id="rId4" Type="http://schemas.openxmlformats.org/officeDocument/2006/relationships/slideLayout" Target="../slideLayouts/slideLayout142.xml"/><Relationship Id="rId9" Type="http://schemas.openxmlformats.org/officeDocument/2006/relationships/slideLayout" Target="../slideLayouts/slideLayout147.xml"/><Relationship Id="rId14" Type="http://schemas.openxmlformats.org/officeDocument/2006/relationships/slideLayout" Target="../slideLayouts/slideLayout15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theme" Target="../theme/theme13.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72.xml"/><Relationship Id="rId13" Type="http://schemas.openxmlformats.org/officeDocument/2006/relationships/theme" Target="../theme/theme14.xml"/><Relationship Id="rId3" Type="http://schemas.openxmlformats.org/officeDocument/2006/relationships/slideLayout" Target="../slideLayouts/slideLayout167.xml"/><Relationship Id="rId7" Type="http://schemas.openxmlformats.org/officeDocument/2006/relationships/slideLayout" Target="../slideLayouts/slideLayout171.xml"/><Relationship Id="rId12" Type="http://schemas.openxmlformats.org/officeDocument/2006/relationships/slideLayout" Target="../slideLayouts/slideLayout176.xml"/><Relationship Id="rId2" Type="http://schemas.openxmlformats.org/officeDocument/2006/relationships/slideLayout" Target="../slideLayouts/slideLayout166.xml"/><Relationship Id="rId1" Type="http://schemas.openxmlformats.org/officeDocument/2006/relationships/slideLayout" Target="../slideLayouts/slideLayout165.xml"/><Relationship Id="rId6" Type="http://schemas.openxmlformats.org/officeDocument/2006/relationships/slideLayout" Target="../slideLayouts/slideLayout170.xml"/><Relationship Id="rId11" Type="http://schemas.openxmlformats.org/officeDocument/2006/relationships/slideLayout" Target="../slideLayouts/slideLayout175.xml"/><Relationship Id="rId5" Type="http://schemas.openxmlformats.org/officeDocument/2006/relationships/slideLayout" Target="../slideLayouts/slideLayout169.xml"/><Relationship Id="rId10" Type="http://schemas.openxmlformats.org/officeDocument/2006/relationships/slideLayout" Target="../slideLayouts/slideLayout174.xml"/><Relationship Id="rId4" Type="http://schemas.openxmlformats.org/officeDocument/2006/relationships/slideLayout" Target="../slideLayouts/slideLayout168.xml"/><Relationship Id="rId9" Type="http://schemas.openxmlformats.org/officeDocument/2006/relationships/slideLayout" Target="../slideLayouts/slideLayout173.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theme" Target="../theme/theme15.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slideLayout" Target="../slideLayouts/slideLayout188.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96.xml"/><Relationship Id="rId3" Type="http://schemas.openxmlformats.org/officeDocument/2006/relationships/slideLayout" Target="../slideLayouts/slideLayout191.xml"/><Relationship Id="rId7" Type="http://schemas.openxmlformats.org/officeDocument/2006/relationships/slideLayout" Target="../slideLayouts/slideLayout195.xml"/><Relationship Id="rId2" Type="http://schemas.openxmlformats.org/officeDocument/2006/relationships/slideLayout" Target="../slideLayouts/slideLayout190.xml"/><Relationship Id="rId1" Type="http://schemas.openxmlformats.org/officeDocument/2006/relationships/slideLayout" Target="../slideLayouts/slideLayout189.xml"/><Relationship Id="rId6" Type="http://schemas.openxmlformats.org/officeDocument/2006/relationships/slideLayout" Target="../slideLayouts/slideLayout194.xml"/><Relationship Id="rId11" Type="http://schemas.openxmlformats.org/officeDocument/2006/relationships/theme" Target="../theme/theme16.xml"/><Relationship Id="rId5" Type="http://schemas.openxmlformats.org/officeDocument/2006/relationships/slideLayout" Target="../slideLayouts/slideLayout193.xml"/><Relationship Id="rId10" Type="http://schemas.openxmlformats.org/officeDocument/2006/relationships/slideLayout" Target="../slideLayouts/slideLayout198.xml"/><Relationship Id="rId4" Type="http://schemas.openxmlformats.org/officeDocument/2006/relationships/slideLayout" Target="../slideLayouts/slideLayout192.xml"/><Relationship Id="rId9" Type="http://schemas.openxmlformats.org/officeDocument/2006/relationships/slideLayout" Target="../slideLayouts/slideLayout197.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06.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7.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17.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18.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28.xml"/><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19.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6" Type="http://schemas.openxmlformats.org/officeDocument/2006/relationships/theme" Target="../theme/theme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theme" Target="../theme/theme4.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vmlDrawing" Target="../drawings/vmlDrawing2.vml"/><Relationship Id="rId3" Type="http://schemas.openxmlformats.org/officeDocument/2006/relationships/slideLayout" Target="../slideLayouts/slideLayout58.xml"/><Relationship Id="rId21" Type="http://schemas.openxmlformats.org/officeDocument/2006/relationships/image" Target="../media/image1.emf"/><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theme" Target="../theme/theme5.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20" Type="http://schemas.openxmlformats.org/officeDocument/2006/relationships/oleObject" Target="../embeddings/oleObject2.bin"/><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10" Type="http://schemas.openxmlformats.org/officeDocument/2006/relationships/slideLayout" Target="../slideLayouts/slideLayout65.xml"/><Relationship Id="rId19" Type="http://schemas.openxmlformats.org/officeDocument/2006/relationships/tags" Target="../tags/tag2.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theme" Target="../theme/theme6.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theme" Target="../theme/theme7.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17" Type="http://schemas.openxmlformats.org/officeDocument/2006/relationships/image" Target="../media/image5.emf"/><Relationship Id="rId2" Type="http://schemas.openxmlformats.org/officeDocument/2006/relationships/slideLayout" Target="../slideLayouts/slideLayout85.xml"/><Relationship Id="rId16" Type="http://schemas.openxmlformats.org/officeDocument/2006/relationships/oleObject" Target="../embeddings/oleObject3.bin"/><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5" Type="http://schemas.openxmlformats.org/officeDocument/2006/relationships/tags" Target="../tags/tag3.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vmlDrawing" Target="../drawings/vmlDrawing3.v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3.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theme" Target="../theme/theme8.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3.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theme" Target="../theme/theme9.xml"/><Relationship Id="rId2" Type="http://schemas.openxmlformats.org/officeDocument/2006/relationships/slideLayout" Target="../slideLayouts/slideLayout107.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0" Type="http://schemas.openxmlformats.org/officeDocument/2006/relationships/slideLayout" Target="../slideLayouts/slideLayout115.xml"/><Relationship Id="rId4" Type="http://schemas.openxmlformats.org/officeDocument/2006/relationships/slideLayout" Target="../slideLayouts/slideLayout109.xml"/><Relationship Id="rId9" Type="http://schemas.openxmlformats.org/officeDocument/2006/relationships/slideLayout" Target="../slideLayouts/slideLayout1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4"/>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16" name="think-cell Slide" r:id="rId15" imgW="270" imgH="270" progId="TCLayout.ActiveDocument.1">
                  <p:embed/>
                </p:oleObj>
              </mc:Choice>
              <mc:Fallback>
                <p:oleObj name="think-cell Slide" r:id="rId15" imgW="270" imgH="270" progId="TCLayout.ActiveDocument.1">
                  <p:embed/>
                  <p:pic>
                    <p:nvPicPr>
                      <p:cNvPr id="3" name="Object 2" hidden="1"/>
                      <p:cNvPicPr/>
                      <p:nvPr/>
                    </p:nvPicPr>
                    <p:blipFill>
                      <a:blip r:embed="rId16"/>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838200" y="125757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solidFill>
                  <a:prstClr val="black">
                    <a:tint val="75000"/>
                  </a:prstClr>
                </a:solidFill>
              </a:rPr>
              <a:t>August 23, 2016</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C229FA-BA79-4B40-91A2-65580036BA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87304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25757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0D396-8908-4925-98F5-7D457E143F77}" type="datetime1">
              <a:rPr lang="en-US" smtClean="0">
                <a:solidFill>
                  <a:prstClr val="black">
                    <a:tint val="75000"/>
                  </a:prstClr>
                </a:solidFill>
              </a:rPr>
              <a:pPr/>
              <a:t>5/28/2018</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C229FA-BA79-4B40-91A2-65580036BAE7}" type="slidenum">
              <a:rPr lang="en-US" smtClean="0">
                <a:solidFill>
                  <a:prstClr val="black">
                    <a:tint val="75000"/>
                  </a:prstClr>
                </a:solidFill>
              </a:rPr>
              <a:pPr/>
              <a:t>‹#›</a:t>
            </a:fld>
            <a:endParaRPr lang="en-US" dirty="0">
              <a:solidFill>
                <a:prstClr val="black">
                  <a:tint val="75000"/>
                </a:prstClr>
              </a:solidFill>
            </a:endParaRPr>
          </a:p>
        </p:txBody>
      </p:sp>
      <p:sp>
        <p:nvSpPr>
          <p:cNvPr id="7" name="Date Placeholder 14"/>
          <p:cNvSpPr txBox="1">
            <a:spLocks/>
          </p:cNvSpPr>
          <p:nvPr userDrawn="1"/>
        </p:nvSpPr>
        <p:spPr>
          <a:xfrm>
            <a:off x="228600" y="155448"/>
            <a:ext cx="2743200" cy="338328"/>
          </a:xfrm>
          <a:prstGeom prst="rect">
            <a:avLst/>
          </a:prstGeom>
        </p:spPr>
        <p:txBody>
          <a:bodyPr/>
          <a:lstStyle>
            <a:defPPr>
              <a:defRPr lang="en-US"/>
            </a:defPPr>
            <a:lvl1pPr marL="0" algn="l" defTabSz="914400" rtl="0" eaLnBrk="1" latinLnBrk="0" hangingPunct="1">
              <a:defRPr sz="1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DDE7F7-9603-44BC-AE8B-EA10FDB3B77A}" type="datetimeFigureOut">
              <a:rPr lang="en-US" smtClean="0">
                <a:solidFill>
                  <a:prstClr val="white"/>
                </a:solidFill>
              </a:rPr>
              <a:pPr/>
              <a:t>5/28/2018</a:t>
            </a:fld>
            <a:endParaRPr lang="en-US" dirty="0">
              <a:solidFill>
                <a:prstClr val="white"/>
              </a:solidFill>
            </a:endParaRPr>
          </a:p>
        </p:txBody>
      </p:sp>
      <p:sp>
        <p:nvSpPr>
          <p:cNvPr id="8" name="Slide Number Placeholder 16"/>
          <p:cNvSpPr txBox="1">
            <a:spLocks/>
          </p:cNvSpPr>
          <p:nvPr userDrawn="1"/>
        </p:nvSpPr>
        <p:spPr>
          <a:xfrm>
            <a:off x="9070848" y="146304"/>
            <a:ext cx="3118104" cy="338328"/>
          </a:xfrm>
          <a:prstGeom prst="rect">
            <a:avLst/>
          </a:prstGeom>
        </p:spPr>
        <p:txBody>
          <a:bodyPr/>
          <a:lstStyle>
            <a:defPPr>
              <a:defRPr lang="en-US"/>
            </a:defPPr>
            <a:lvl1pPr marL="0" algn="l" defTabSz="914400" rtl="0" eaLnBrk="1" latinLnBrk="0" hangingPunct="1">
              <a:defRPr sz="1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CC229FA-BA79-4B40-91A2-65580036BAE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0472074"/>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25757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2F75E4-9E92-4DDF-B783-65B6950F36A2}" type="datetime1">
              <a:rPr lang="en-US" smtClean="0"/>
              <a:t>5/28/2018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C229FA-BA79-4B40-91A2-65580036BAE7}" type="slidenum">
              <a:rPr lang="en-US" smtClean="0"/>
              <a:t>‹#›</a:t>
            </a:fld>
            <a:endParaRPr lang="en-US" dirty="0"/>
          </a:p>
        </p:txBody>
      </p:sp>
      <p:sp>
        <p:nvSpPr>
          <p:cNvPr id="7" name="Date Placeholder 14"/>
          <p:cNvSpPr txBox="1">
            <a:spLocks/>
          </p:cNvSpPr>
          <p:nvPr userDrawn="1"/>
        </p:nvSpPr>
        <p:spPr>
          <a:xfrm>
            <a:off x="228600" y="155448"/>
            <a:ext cx="2743200" cy="338328"/>
          </a:xfrm>
          <a:prstGeom prst="rect">
            <a:avLst/>
          </a:prstGeom>
        </p:spPr>
        <p:txBody>
          <a:bodyPr/>
          <a:lstStyle>
            <a:defPPr>
              <a:defRPr lang="en-US"/>
            </a:defPPr>
            <a:lvl1pPr marL="0" algn="l" defTabSz="914400" rtl="0" eaLnBrk="1" latinLnBrk="0" hangingPunct="1">
              <a:defRPr sz="1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DDE7F7-9603-44BC-AE8B-EA10FDB3B77A}" type="datetimeFigureOut">
              <a:rPr lang="en-US" smtClean="0"/>
              <a:pPr/>
              <a:t>5/28/2018</a:t>
            </a:fld>
            <a:endParaRPr lang="en-US" dirty="0"/>
          </a:p>
        </p:txBody>
      </p:sp>
    </p:spTree>
    <p:extLst>
      <p:ext uri="{BB962C8B-B14F-4D97-AF65-F5344CB8AC3E}">
        <p14:creationId xmlns:p14="http://schemas.microsoft.com/office/powerpoint/2010/main" val="1128921638"/>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25757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C229FA-BA79-4B40-91A2-65580036BAE7}" type="slidenum">
              <a:rPr lang="en-US" smtClean="0">
                <a:solidFill>
                  <a:prstClr val="black">
                    <a:tint val="75000"/>
                  </a:prstClr>
                </a:solidFill>
              </a:rPr>
              <a:pPr/>
              <a:t>‹#›</a:t>
            </a:fld>
            <a:endParaRPr lang="en-US" dirty="0">
              <a:solidFill>
                <a:prstClr val="black">
                  <a:tint val="75000"/>
                </a:prstClr>
              </a:solidFill>
            </a:endParaRPr>
          </a:p>
        </p:txBody>
      </p:sp>
      <p:sp>
        <p:nvSpPr>
          <p:cNvPr id="7" name="Date Placeholder 14"/>
          <p:cNvSpPr txBox="1">
            <a:spLocks/>
          </p:cNvSpPr>
          <p:nvPr userDrawn="1"/>
        </p:nvSpPr>
        <p:spPr>
          <a:xfrm>
            <a:off x="228600" y="155448"/>
            <a:ext cx="2743200" cy="338328"/>
          </a:xfrm>
          <a:prstGeom prst="rect">
            <a:avLst/>
          </a:prstGeom>
        </p:spPr>
        <p:txBody>
          <a:bodyPr/>
          <a:lstStyle>
            <a:defPPr>
              <a:defRPr lang="en-US"/>
            </a:defPPr>
            <a:lvl1pPr marL="0" algn="l" defTabSz="914400" rtl="0" eaLnBrk="1" latinLnBrk="0" hangingPunct="1">
              <a:defRPr sz="1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DDE7F7-9603-44BC-AE8B-EA10FDB3B77A}" type="datetimeFigureOut">
              <a:rPr lang="en-US" smtClean="0">
                <a:solidFill>
                  <a:prstClr val="white"/>
                </a:solidFill>
              </a:rPr>
              <a:pPr/>
              <a:t>5/28/2018</a:t>
            </a:fld>
            <a:endParaRPr lang="en-US" dirty="0">
              <a:solidFill>
                <a:prstClr val="white"/>
              </a:solidFill>
            </a:endParaRPr>
          </a:p>
        </p:txBody>
      </p:sp>
      <p:sp>
        <p:nvSpPr>
          <p:cNvPr id="8" name="Slide Number Placeholder 16"/>
          <p:cNvSpPr txBox="1">
            <a:spLocks/>
          </p:cNvSpPr>
          <p:nvPr userDrawn="1"/>
        </p:nvSpPr>
        <p:spPr>
          <a:xfrm>
            <a:off x="9070848" y="146304"/>
            <a:ext cx="3118104" cy="338328"/>
          </a:xfrm>
          <a:prstGeom prst="rect">
            <a:avLst/>
          </a:prstGeom>
        </p:spPr>
        <p:txBody>
          <a:bodyPr/>
          <a:lstStyle>
            <a:defPPr>
              <a:defRPr lang="en-US"/>
            </a:defPPr>
            <a:lvl1pPr marL="0" algn="l" defTabSz="914400" rtl="0" eaLnBrk="1" latinLnBrk="0" hangingPunct="1">
              <a:defRPr sz="1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CC229FA-BA79-4B40-91A2-65580036BAE7}" type="slidenum">
              <a:rPr lang="en-US" smtClean="0">
                <a:solidFill>
                  <a:prstClr val="white"/>
                </a:solidFill>
              </a:rPr>
              <a:pPr/>
              <a:t>‹#›</a:t>
            </a:fld>
            <a:endParaRPr lang="en-US" dirty="0">
              <a:solidFill>
                <a:prstClr val="white"/>
              </a:solidFill>
            </a:endParaRPr>
          </a:p>
        </p:txBody>
      </p:sp>
      <p:sp>
        <p:nvSpPr>
          <p:cNvPr id="10" name="Date Placeholder 3"/>
          <p:cNvSpPr txBox="1">
            <a:spLocks/>
          </p:cNvSpPr>
          <p:nvPr userDrawn="1"/>
        </p:nvSpPr>
        <p:spPr>
          <a:xfrm>
            <a:off x="147480" y="164575"/>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prstClr val="white"/>
                </a:solidFill>
                <a:cs typeface="Arial" panose="020B0604020202020204" pitchFamily="34" charset="0"/>
              </a:rPr>
              <a:t>August 2017</a:t>
            </a:r>
          </a:p>
        </p:txBody>
      </p:sp>
    </p:spTree>
    <p:extLst>
      <p:ext uri="{BB962C8B-B14F-4D97-AF65-F5344CB8AC3E}">
        <p14:creationId xmlns:p14="http://schemas.microsoft.com/office/powerpoint/2010/main" val="4094753694"/>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 id="2147483877" r:id="rId12"/>
    <p:sldLayoutId id="2147483878" r:id="rId13"/>
    <p:sldLayoutId id="2147483879" r:id="rId14"/>
    <p:sldLayoutId id="2147483881" r:id="rId15"/>
    <p:sldLayoutId id="2147483882" r:id="rId16"/>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25757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2A5F41-B2DB-459E-8D8A-C6676FE95EBD}" type="datetime1">
              <a:rPr lang="en-US" smtClean="0">
                <a:solidFill>
                  <a:prstClr val="black">
                    <a:tint val="75000"/>
                  </a:prstClr>
                </a:solidFill>
              </a:rPr>
              <a:t>5/28/2018</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C229FA-BA79-4B40-91A2-65580036BAE7}" type="slidenum">
              <a:rPr lang="en-US" smtClean="0">
                <a:solidFill>
                  <a:prstClr val="black">
                    <a:tint val="75000"/>
                  </a:prstClr>
                </a:solidFill>
              </a:rPr>
              <a:pPr/>
              <a:t>‹#›</a:t>
            </a:fld>
            <a:endParaRPr lang="en-US" dirty="0">
              <a:solidFill>
                <a:prstClr val="black">
                  <a:tint val="75000"/>
                </a:prstClr>
              </a:solidFill>
            </a:endParaRPr>
          </a:p>
        </p:txBody>
      </p:sp>
      <p:sp>
        <p:nvSpPr>
          <p:cNvPr id="7" name="Date Placeholder 14"/>
          <p:cNvSpPr txBox="1">
            <a:spLocks/>
          </p:cNvSpPr>
          <p:nvPr userDrawn="1"/>
        </p:nvSpPr>
        <p:spPr>
          <a:xfrm>
            <a:off x="228600" y="155448"/>
            <a:ext cx="2743200" cy="338328"/>
          </a:xfrm>
          <a:prstGeom prst="rect">
            <a:avLst/>
          </a:prstGeom>
        </p:spPr>
        <p:txBody>
          <a:bodyPr/>
          <a:lstStyle>
            <a:defPPr>
              <a:defRPr lang="en-US"/>
            </a:defPPr>
            <a:lvl1pPr marL="0" algn="l" defTabSz="914400" rtl="0" eaLnBrk="1" latinLnBrk="0" hangingPunct="1">
              <a:defRPr sz="1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DDE7F7-9603-44BC-AE8B-EA10FDB3B77A}" type="datetimeFigureOut">
              <a:rPr lang="en-US" smtClean="0">
                <a:solidFill>
                  <a:prstClr val="white"/>
                </a:solidFill>
              </a:rPr>
              <a:pPr/>
              <a:t>5/28/2018</a:t>
            </a:fld>
            <a:endParaRPr lang="en-US" dirty="0">
              <a:solidFill>
                <a:prstClr val="white"/>
              </a:solidFill>
            </a:endParaRPr>
          </a:p>
        </p:txBody>
      </p:sp>
      <p:sp>
        <p:nvSpPr>
          <p:cNvPr id="8" name="Slide Number Placeholder 16"/>
          <p:cNvSpPr txBox="1">
            <a:spLocks/>
          </p:cNvSpPr>
          <p:nvPr userDrawn="1"/>
        </p:nvSpPr>
        <p:spPr>
          <a:xfrm>
            <a:off x="9070848" y="146304"/>
            <a:ext cx="3118104" cy="338328"/>
          </a:xfrm>
          <a:prstGeom prst="rect">
            <a:avLst/>
          </a:prstGeom>
        </p:spPr>
        <p:txBody>
          <a:bodyPr/>
          <a:lstStyle>
            <a:defPPr>
              <a:defRPr lang="en-US"/>
            </a:defPPr>
            <a:lvl1pPr marL="0" algn="l" defTabSz="914400" rtl="0" eaLnBrk="1" latinLnBrk="0" hangingPunct="1">
              <a:defRPr sz="1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CC229FA-BA79-4B40-91A2-65580036BAE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75040717"/>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25757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2F75E4-9E92-4DDF-B783-65B6950F36A2}" type="datetime1">
              <a:rPr lang="en-US" smtClean="0"/>
              <a:t>5/28/2018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C229FA-BA79-4B40-91A2-65580036BAE7}" type="slidenum">
              <a:rPr lang="en-US" smtClean="0"/>
              <a:t>‹#›</a:t>
            </a:fld>
            <a:endParaRPr lang="en-US" dirty="0"/>
          </a:p>
        </p:txBody>
      </p:sp>
      <p:sp>
        <p:nvSpPr>
          <p:cNvPr id="7" name="Date Placeholder 14"/>
          <p:cNvSpPr txBox="1">
            <a:spLocks/>
          </p:cNvSpPr>
          <p:nvPr userDrawn="1"/>
        </p:nvSpPr>
        <p:spPr>
          <a:xfrm>
            <a:off x="228600" y="155448"/>
            <a:ext cx="2743200" cy="338328"/>
          </a:xfrm>
          <a:prstGeom prst="rect">
            <a:avLst/>
          </a:prstGeom>
        </p:spPr>
        <p:txBody>
          <a:bodyPr/>
          <a:lstStyle>
            <a:defPPr>
              <a:defRPr lang="en-US"/>
            </a:defPPr>
            <a:lvl1pPr marL="0" algn="l" defTabSz="914400" rtl="0" eaLnBrk="1" latinLnBrk="0" hangingPunct="1">
              <a:defRPr sz="1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DDE7F7-9603-44BC-AE8B-EA10FDB3B77A}" type="datetimeFigureOut">
              <a:rPr lang="en-US" smtClean="0"/>
              <a:pPr/>
              <a:t>5/28/2018</a:t>
            </a:fld>
            <a:endParaRPr lang="en-US" dirty="0"/>
          </a:p>
        </p:txBody>
      </p:sp>
    </p:spTree>
    <p:extLst>
      <p:ext uri="{BB962C8B-B14F-4D97-AF65-F5344CB8AC3E}">
        <p14:creationId xmlns:p14="http://schemas.microsoft.com/office/powerpoint/2010/main" val="393375540"/>
      </p:ext>
    </p:extLst>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 id="2147483907"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25757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2F75E4-9E92-4DDF-B783-65B6950F36A2}" type="datetime1">
              <a:rPr lang="en-US" smtClean="0"/>
              <a:t>5/28/2018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C229FA-BA79-4B40-91A2-65580036BAE7}" type="slidenum">
              <a:rPr lang="en-US" smtClean="0"/>
              <a:t>‹#›</a:t>
            </a:fld>
            <a:endParaRPr lang="en-US" dirty="0"/>
          </a:p>
        </p:txBody>
      </p:sp>
      <p:sp>
        <p:nvSpPr>
          <p:cNvPr id="7" name="Date Placeholder 14"/>
          <p:cNvSpPr txBox="1">
            <a:spLocks/>
          </p:cNvSpPr>
          <p:nvPr userDrawn="1"/>
        </p:nvSpPr>
        <p:spPr>
          <a:xfrm>
            <a:off x="228600" y="155448"/>
            <a:ext cx="2743200" cy="338328"/>
          </a:xfrm>
          <a:prstGeom prst="rect">
            <a:avLst/>
          </a:prstGeom>
        </p:spPr>
        <p:txBody>
          <a:bodyPr/>
          <a:lstStyle>
            <a:defPPr>
              <a:defRPr lang="en-US"/>
            </a:defPPr>
            <a:lvl1pPr marL="0" algn="l" defTabSz="914400" rtl="0" eaLnBrk="1" latinLnBrk="0" hangingPunct="1">
              <a:defRPr sz="1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DDE7F7-9603-44BC-AE8B-EA10FDB3B77A}" type="datetimeFigureOut">
              <a:rPr lang="en-US" smtClean="0"/>
              <a:pPr/>
              <a:t>5/28/2018</a:t>
            </a:fld>
            <a:endParaRPr lang="en-US" dirty="0"/>
          </a:p>
        </p:txBody>
      </p:sp>
    </p:spTree>
    <p:extLst>
      <p:ext uri="{BB962C8B-B14F-4D97-AF65-F5344CB8AC3E}">
        <p14:creationId xmlns:p14="http://schemas.microsoft.com/office/powerpoint/2010/main" val="435099314"/>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 id="214748392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257576"/>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DDE7F7-9603-44BC-AE8B-EA10FDB3B77A}" type="datetimeFigureOut">
              <a:rPr lang="en-US" smtClean="0">
                <a:solidFill>
                  <a:prstClr val="black">
                    <a:tint val="75000"/>
                  </a:prstClr>
                </a:solidFill>
              </a:rPr>
              <a:pPr/>
              <a:t>5/28/2018</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C229FA-BA79-4B40-91A2-65580036BAE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716390"/>
      </p:ext>
    </p:extLst>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257576"/>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DDE7F7-9603-44BC-AE8B-EA10FDB3B77A}" type="datetimeFigureOut">
              <a:rPr lang="en-US" smtClean="0">
                <a:solidFill>
                  <a:prstClr val="black">
                    <a:tint val="75000"/>
                  </a:prstClr>
                </a:solidFill>
              </a:rPr>
              <a:pPr/>
              <a:t>5/28/2018</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C229FA-BA79-4B40-91A2-65580036BAE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54312858"/>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25757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2A5F41-B2DB-459E-8D8A-C6676FE95EBD}" type="datetime1">
              <a:rPr lang="en-US" smtClean="0">
                <a:solidFill>
                  <a:prstClr val="black">
                    <a:tint val="75000"/>
                  </a:prstClr>
                </a:solidFill>
              </a:rPr>
              <a:t>5/28/2018</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C229FA-BA79-4B40-91A2-65580036BAE7}" type="slidenum">
              <a:rPr lang="en-US" smtClean="0">
                <a:solidFill>
                  <a:prstClr val="black">
                    <a:tint val="75000"/>
                  </a:prstClr>
                </a:solidFill>
              </a:rPr>
              <a:pPr/>
              <a:t>‹#›</a:t>
            </a:fld>
            <a:endParaRPr lang="en-US" dirty="0">
              <a:solidFill>
                <a:prstClr val="black">
                  <a:tint val="75000"/>
                </a:prstClr>
              </a:solidFill>
            </a:endParaRPr>
          </a:p>
        </p:txBody>
      </p:sp>
      <p:sp>
        <p:nvSpPr>
          <p:cNvPr id="7" name="Date Placeholder 14"/>
          <p:cNvSpPr txBox="1">
            <a:spLocks/>
          </p:cNvSpPr>
          <p:nvPr userDrawn="1"/>
        </p:nvSpPr>
        <p:spPr>
          <a:xfrm>
            <a:off x="228600" y="155448"/>
            <a:ext cx="2743200" cy="338328"/>
          </a:xfrm>
          <a:prstGeom prst="rect">
            <a:avLst/>
          </a:prstGeom>
        </p:spPr>
        <p:txBody>
          <a:bodyPr/>
          <a:lstStyle>
            <a:defPPr>
              <a:defRPr lang="en-US"/>
            </a:defPPr>
            <a:lvl1pPr marL="0" algn="l" defTabSz="914400" rtl="0" eaLnBrk="1" latinLnBrk="0" hangingPunct="1">
              <a:defRPr sz="1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DDE7F7-9603-44BC-AE8B-EA10FDB3B77A}" type="datetimeFigureOut">
              <a:rPr lang="en-US" smtClean="0">
                <a:solidFill>
                  <a:prstClr val="white"/>
                </a:solidFill>
              </a:rPr>
              <a:pPr/>
              <a:t>5/28/2018</a:t>
            </a:fld>
            <a:endParaRPr lang="en-US" dirty="0">
              <a:solidFill>
                <a:prstClr val="white"/>
              </a:solidFill>
            </a:endParaRPr>
          </a:p>
        </p:txBody>
      </p:sp>
      <p:sp>
        <p:nvSpPr>
          <p:cNvPr id="8" name="Slide Number Placeholder 16"/>
          <p:cNvSpPr txBox="1">
            <a:spLocks/>
          </p:cNvSpPr>
          <p:nvPr userDrawn="1"/>
        </p:nvSpPr>
        <p:spPr>
          <a:xfrm>
            <a:off x="9070848" y="146304"/>
            <a:ext cx="3118104" cy="338328"/>
          </a:xfrm>
          <a:prstGeom prst="rect">
            <a:avLst/>
          </a:prstGeom>
        </p:spPr>
        <p:txBody>
          <a:bodyPr/>
          <a:lstStyle>
            <a:defPPr>
              <a:defRPr lang="en-US"/>
            </a:defPPr>
            <a:lvl1pPr marL="0" algn="l" defTabSz="914400" rtl="0" eaLnBrk="1" latinLnBrk="0" hangingPunct="1">
              <a:defRPr sz="1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CC229FA-BA79-4B40-91A2-65580036BAE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26803924"/>
      </p:ext>
    </p:extLst>
  </p:cSld>
  <p:clrMap bg1="lt1" tx1="dk1" bg2="lt2" tx2="dk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 id="2147483949" r:id="rId5"/>
    <p:sldLayoutId id="2147483950" r:id="rId6"/>
    <p:sldLayoutId id="2147483951" r:id="rId7"/>
    <p:sldLayoutId id="2147483952" r:id="rId8"/>
    <p:sldLayoutId id="2147483953" r:id="rId9"/>
    <p:sldLayoutId id="2147483954" r:id="rId10"/>
    <p:sldLayoutId id="214748395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25757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0D396-8908-4925-98F5-7D457E143F77}" type="datetime1">
              <a:rPr lang="en-US" smtClean="0">
                <a:solidFill>
                  <a:prstClr val="black">
                    <a:tint val="75000"/>
                  </a:prstClr>
                </a:solidFill>
              </a:rPr>
              <a:pPr/>
              <a:t>5/28/2018</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C229FA-BA79-4B40-91A2-65580036BAE7}" type="slidenum">
              <a:rPr lang="en-US" smtClean="0">
                <a:solidFill>
                  <a:prstClr val="black">
                    <a:tint val="75000"/>
                  </a:prstClr>
                </a:solidFill>
              </a:rPr>
              <a:pPr/>
              <a:t>‹#›</a:t>
            </a:fld>
            <a:endParaRPr lang="en-US" dirty="0">
              <a:solidFill>
                <a:prstClr val="black">
                  <a:tint val="75000"/>
                </a:prstClr>
              </a:solidFill>
            </a:endParaRPr>
          </a:p>
        </p:txBody>
      </p:sp>
      <p:sp>
        <p:nvSpPr>
          <p:cNvPr id="7" name="Date Placeholder 14"/>
          <p:cNvSpPr txBox="1">
            <a:spLocks/>
          </p:cNvSpPr>
          <p:nvPr userDrawn="1"/>
        </p:nvSpPr>
        <p:spPr>
          <a:xfrm>
            <a:off x="228600" y="155448"/>
            <a:ext cx="2743200" cy="338328"/>
          </a:xfrm>
          <a:prstGeom prst="rect">
            <a:avLst/>
          </a:prstGeom>
        </p:spPr>
        <p:txBody>
          <a:bodyPr/>
          <a:lstStyle>
            <a:defPPr>
              <a:defRPr lang="en-US"/>
            </a:defPPr>
            <a:lvl1pPr marL="0" algn="l" defTabSz="914400" rtl="0" eaLnBrk="1" latinLnBrk="0" hangingPunct="1">
              <a:defRPr sz="1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DDE7F7-9603-44BC-AE8B-EA10FDB3B77A}" type="datetimeFigureOut">
              <a:rPr lang="en-US" smtClean="0">
                <a:solidFill>
                  <a:prstClr val="white"/>
                </a:solidFill>
              </a:rPr>
              <a:pPr/>
              <a:t>5/28/2018</a:t>
            </a:fld>
            <a:endParaRPr lang="en-US" dirty="0">
              <a:solidFill>
                <a:prstClr val="white"/>
              </a:solidFill>
            </a:endParaRPr>
          </a:p>
        </p:txBody>
      </p:sp>
      <p:sp>
        <p:nvSpPr>
          <p:cNvPr id="8" name="Slide Number Placeholder 16"/>
          <p:cNvSpPr txBox="1">
            <a:spLocks/>
          </p:cNvSpPr>
          <p:nvPr userDrawn="1"/>
        </p:nvSpPr>
        <p:spPr>
          <a:xfrm>
            <a:off x="9070848" y="146304"/>
            <a:ext cx="3118104" cy="338328"/>
          </a:xfrm>
          <a:prstGeom prst="rect">
            <a:avLst/>
          </a:prstGeom>
        </p:spPr>
        <p:txBody>
          <a:bodyPr/>
          <a:lstStyle>
            <a:defPPr>
              <a:defRPr lang="en-US"/>
            </a:defPPr>
            <a:lvl1pPr marL="0" algn="l" defTabSz="914400" rtl="0" eaLnBrk="1" latinLnBrk="0" hangingPunct="1">
              <a:defRPr sz="1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CC229FA-BA79-4B40-91A2-65580036BAE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85064757"/>
      </p:ext>
    </p:extLst>
  </p:cSld>
  <p:clrMap bg1="lt1" tx1="dk1" bg2="lt2" tx2="dk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 id="2147483963" r:id="rId7"/>
    <p:sldLayoutId id="2147483964" r:id="rId8"/>
    <p:sldLayoutId id="2147483965" r:id="rId9"/>
    <p:sldLayoutId id="2147483966" r:id="rId10"/>
    <p:sldLayoutId id="2147483967"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1257300"/>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dirty="0">
              <a:solidFill>
                <a:prstClr val="black">
                  <a:tint val="75000"/>
                </a:prstClr>
              </a:solidFill>
            </a:endParaRPr>
          </a:p>
        </p:txBody>
      </p:sp>
    </p:spTree>
    <p:extLst>
      <p:ext uri="{BB962C8B-B14F-4D97-AF65-F5344CB8AC3E}">
        <p14:creationId xmlns:p14="http://schemas.microsoft.com/office/powerpoint/2010/main" val="197594541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hf sldNum="0" hdr="0" ftr="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Arial" panose="020B0604020202020204" pitchFamily="34" charset="0"/>
        </a:defRPr>
      </a:lvl2pPr>
      <a:lvl3pPr algn="l" rtl="0" eaLnBrk="0" fontAlgn="base" hangingPunct="0">
        <a:lnSpc>
          <a:spcPct val="90000"/>
        </a:lnSpc>
        <a:spcBef>
          <a:spcPct val="0"/>
        </a:spcBef>
        <a:spcAft>
          <a:spcPct val="0"/>
        </a:spcAft>
        <a:defRPr sz="4400">
          <a:solidFill>
            <a:schemeClr val="tx1"/>
          </a:solidFill>
          <a:latin typeface="Arial" panose="020B0604020202020204" pitchFamily="34" charset="0"/>
        </a:defRPr>
      </a:lvl3pPr>
      <a:lvl4pPr algn="l" rtl="0" eaLnBrk="0" fontAlgn="base" hangingPunct="0">
        <a:lnSpc>
          <a:spcPct val="90000"/>
        </a:lnSpc>
        <a:spcBef>
          <a:spcPct val="0"/>
        </a:spcBef>
        <a:spcAft>
          <a:spcPct val="0"/>
        </a:spcAft>
        <a:defRPr sz="4400">
          <a:solidFill>
            <a:schemeClr val="tx1"/>
          </a:solidFill>
          <a:latin typeface="Arial" panose="020B0604020202020204" pitchFamily="34" charset="0"/>
        </a:defRPr>
      </a:lvl4pPr>
      <a:lvl5pPr algn="l" rtl="0" eaLnBrk="0" fontAlgn="base" hangingPunct="0">
        <a:lnSpc>
          <a:spcPct val="90000"/>
        </a:lnSpc>
        <a:spcBef>
          <a:spcPct val="0"/>
        </a:spcBef>
        <a:spcAft>
          <a:spcPct val="0"/>
        </a:spcAft>
        <a:defRPr sz="4400">
          <a:solidFill>
            <a:schemeClr val="tx1"/>
          </a:solidFill>
          <a:latin typeface="Arial" panose="020B0604020202020204" pitchFamily="34" charset="0"/>
        </a:defRPr>
      </a:lvl5pPr>
      <a:lvl6pPr marL="457200" algn="l" rtl="0" fontAlgn="base">
        <a:lnSpc>
          <a:spcPct val="90000"/>
        </a:lnSpc>
        <a:spcBef>
          <a:spcPct val="0"/>
        </a:spcBef>
        <a:spcAft>
          <a:spcPct val="0"/>
        </a:spcAft>
        <a:defRPr sz="4400">
          <a:solidFill>
            <a:schemeClr val="tx1"/>
          </a:solidFill>
          <a:latin typeface="Arial" panose="020B0604020202020204" pitchFamily="34" charset="0"/>
        </a:defRPr>
      </a:lvl6pPr>
      <a:lvl7pPr marL="914400" algn="l" rtl="0" fontAlgn="base">
        <a:lnSpc>
          <a:spcPct val="90000"/>
        </a:lnSpc>
        <a:spcBef>
          <a:spcPct val="0"/>
        </a:spcBef>
        <a:spcAft>
          <a:spcPct val="0"/>
        </a:spcAft>
        <a:defRPr sz="4400">
          <a:solidFill>
            <a:schemeClr val="tx1"/>
          </a:solidFill>
          <a:latin typeface="Arial" panose="020B0604020202020204" pitchFamily="34" charset="0"/>
        </a:defRPr>
      </a:lvl7pPr>
      <a:lvl8pPr marL="1371600" algn="l" rtl="0" fontAlgn="base">
        <a:lnSpc>
          <a:spcPct val="90000"/>
        </a:lnSpc>
        <a:spcBef>
          <a:spcPct val="0"/>
        </a:spcBef>
        <a:spcAft>
          <a:spcPct val="0"/>
        </a:spcAft>
        <a:defRPr sz="4400">
          <a:solidFill>
            <a:schemeClr val="tx1"/>
          </a:solidFill>
          <a:latin typeface="Arial" panose="020B0604020202020204" pitchFamily="34" charset="0"/>
        </a:defRPr>
      </a:lvl8pPr>
      <a:lvl9pPr marL="1828800" algn="l" rtl="0" fontAlgn="base">
        <a:lnSpc>
          <a:spcPct val="90000"/>
        </a:lnSpc>
        <a:spcBef>
          <a:spcPct val="0"/>
        </a:spcBef>
        <a:spcAft>
          <a:spcPct val="0"/>
        </a:spcAft>
        <a:defRPr sz="4400">
          <a:solidFill>
            <a:schemeClr val="tx1"/>
          </a:solidFill>
          <a:latin typeface="Arial" panose="020B060402020202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25757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DDE7F7-9603-44BC-AE8B-EA10FDB3B77A}" type="datetimeFigureOut">
              <a:rPr lang="en-US" smtClean="0"/>
              <a:t>5/28/2018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C229FA-BA79-4B40-91A2-65580036BAE7}" type="slidenum">
              <a:rPr lang="en-US" smtClean="0"/>
              <a:t>‹#›</a:t>
            </a:fld>
            <a:endParaRPr lang="en-US" dirty="0"/>
          </a:p>
        </p:txBody>
      </p:sp>
    </p:spTree>
    <p:extLst>
      <p:ext uri="{BB962C8B-B14F-4D97-AF65-F5344CB8AC3E}">
        <p14:creationId xmlns:p14="http://schemas.microsoft.com/office/powerpoint/2010/main" val="3244451591"/>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1" r:id="rId11"/>
    <p:sldLayoutId id="2147483712" r:id="rId12"/>
    <p:sldLayoutId id="2147483713" r:id="rId13"/>
    <p:sldLayoutId id="2147483714" r:id="rId14"/>
    <p:sldLayoutId id="214748371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25757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0D396-8908-4925-98F5-7D457E143F77}" type="datetime1">
              <a:rPr lang="en-US" smtClean="0"/>
              <a:t>5/28/2018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C229FA-BA79-4B40-91A2-65580036BAE7}" type="slidenum">
              <a:rPr lang="en-US" smtClean="0"/>
              <a:t>‹#›</a:t>
            </a:fld>
            <a:endParaRPr lang="en-US" dirty="0"/>
          </a:p>
        </p:txBody>
      </p:sp>
      <p:sp>
        <p:nvSpPr>
          <p:cNvPr id="7" name="Date Placeholder 14"/>
          <p:cNvSpPr txBox="1">
            <a:spLocks/>
          </p:cNvSpPr>
          <p:nvPr userDrawn="1"/>
        </p:nvSpPr>
        <p:spPr>
          <a:xfrm>
            <a:off x="228600" y="155448"/>
            <a:ext cx="2743200" cy="338328"/>
          </a:xfrm>
          <a:prstGeom prst="rect">
            <a:avLst/>
          </a:prstGeom>
        </p:spPr>
        <p:txBody>
          <a:bodyPr/>
          <a:lstStyle>
            <a:defPPr>
              <a:defRPr lang="en-US"/>
            </a:defPPr>
            <a:lvl1pPr marL="0" algn="l" defTabSz="914400" rtl="0" eaLnBrk="1" latinLnBrk="0" hangingPunct="1">
              <a:defRPr sz="1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DDE7F7-9603-44BC-AE8B-EA10FDB3B77A}" type="datetimeFigureOut">
              <a:rPr lang="en-US" smtClean="0"/>
              <a:pPr/>
              <a:t>5/28/2018</a:t>
            </a:fld>
            <a:endParaRPr lang="en-US" dirty="0"/>
          </a:p>
        </p:txBody>
      </p:sp>
      <p:sp>
        <p:nvSpPr>
          <p:cNvPr id="8" name="Slide Number Placeholder 16"/>
          <p:cNvSpPr txBox="1">
            <a:spLocks/>
          </p:cNvSpPr>
          <p:nvPr userDrawn="1"/>
        </p:nvSpPr>
        <p:spPr>
          <a:xfrm>
            <a:off x="9070848" y="146304"/>
            <a:ext cx="3118104" cy="338328"/>
          </a:xfrm>
          <a:prstGeom prst="rect">
            <a:avLst/>
          </a:prstGeom>
        </p:spPr>
        <p:txBody>
          <a:bodyPr/>
          <a:lstStyle>
            <a:defPPr>
              <a:defRPr lang="en-US"/>
            </a:defPPr>
            <a:lvl1pPr marL="0" algn="l" defTabSz="914400" rtl="0" eaLnBrk="1" latinLnBrk="0" hangingPunct="1">
              <a:defRPr sz="1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CC229FA-BA79-4B40-91A2-65580036BAE7}" type="slidenum">
              <a:rPr lang="en-US" smtClean="0"/>
              <a:pPr/>
              <a:t>‹#›</a:t>
            </a:fld>
            <a:endParaRPr lang="en-US" dirty="0"/>
          </a:p>
        </p:txBody>
      </p:sp>
    </p:spTree>
    <p:extLst>
      <p:ext uri="{BB962C8B-B14F-4D97-AF65-F5344CB8AC3E}">
        <p14:creationId xmlns:p14="http://schemas.microsoft.com/office/powerpoint/2010/main" val="3647273801"/>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 id="2147483741" r:id="rId17"/>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9"/>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40" name="think-cell Slide" r:id="rId20" imgW="270" imgH="270" progId="TCLayout.ActiveDocument.1">
                  <p:embed/>
                </p:oleObj>
              </mc:Choice>
              <mc:Fallback>
                <p:oleObj name="think-cell Slide" r:id="rId20" imgW="270" imgH="270" progId="TCLayout.ActiveDocument.1">
                  <p:embed/>
                  <p:pic>
                    <p:nvPicPr>
                      <p:cNvPr id="4" name="Object 3" hidden="1"/>
                      <p:cNvPicPr/>
                      <p:nvPr/>
                    </p:nvPicPr>
                    <p:blipFill>
                      <a:blip r:embed="rId21"/>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838200" y="125757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3" name="Slide Number Placeholder 2"/>
          <p:cNvSpPr>
            <a:spLocks noGrp="1"/>
          </p:cNvSpPr>
          <p:nvPr>
            <p:ph type="sldNum" sz="quarter" idx="4"/>
          </p:nvPr>
        </p:nvSpPr>
        <p:spPr>
          <a:xfrm>
            <a:off x="11707585" y="143328"/>
            <a:ext cx="372835" cy="365125"/>
          </a:xfrm>
          <a:prstGeom prst="rect">
            <a:avLst/>
          </a:prstGeom>
        </p:spPr>
        <p:txBody>
          <a:bodyPr vert="horz" lIns="91440" tIns="45720" rIns="91440" bIns="45720" rtlCol="0" anchor="ctr"/>
          <a:lstStyle>
            <a:lvl1pPr algn="r">
              <a:defRPr sz="1200" b="1">
                <a:solidFill>
                  <a:schemeClr val="bg1"/>
                </a:solidFill>
              </a:defRPr>
            </a:lvl1pPr>
          </a:lstStyle>
          <a:p>
            <a:fld id="{FFA7A233-5E4E-438A-807F-3A35BD564411}" type="slidenum">
              <a:rPr lang="en-US" smtClean="0"/>
              <a:pPr/>
              <a:t>‹#›</a:t>
            </a:fld>
            <a:endParaRPr lang="en-US" dirty="0"/>
          </a:p>
        </p:txBody>
      </p:sp>
    </p:spTree>
    <p:extLst>
      <p:ext uri="{BB962C8B-B14F-4D97-AF65-F5344CB8AC3E}">
        <p14:creationId xmlns:p14="http://schemas.microsoft.com/office/powerpoint/2010/main" val="2045839259"/>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 id="2147483757" r:id="rId15"/>
    <p:sldLayoutId id="2147483758" r:id="rId16"/>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25757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December 2016</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C229FA-BA79-4B40-91A2-65580036BAE7}" type="slidenum">
              <a:rPr lang="en-US" smtClean="0"/>
              <a:t>‹#›</a:t>
            </a:fld>
            <a:endParaRPr lang="en-US"/>
          </a:p>
        </p:txBody>
      </p:sp>
    </p:spTree>
    <p:extLst>
      <p:ext uri="{BB962C8B-B14F-4D97-AF65-F5344CB8AC3E}">
        <p14:creationId xmlns:p14="http://schemas.microsoft.com/office/powerpoint/2010/main" val="4188425218"/>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5"/>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63" name="think-cell Slide" r:id="rId16" imgW="270" imgH="270" progId="TCLayout.ActiveDocument.1">
                  <p:embed/>
                </p:oleObj>
              </mc:Choice>
              <mc:Fallback>
                <p:oleObj name="think-cell Slide" r:id="rId16" imgW="270" imgH="270" progId="TCLayout.ActiveDocument.1">
                  <p:embed/>
                  <p:pic>
                    <p:nvPicPr>
                      <p:cNvPr id="3" name="Object 2" hidden="1"/>
                      <p:cNvPicPr/>
                      <p:nvPr/>
                    </p:nvPicPr>
                    <p:blipFill>
                      <a:blip r:embed="rId17"/>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838200" y="125757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7" name="Rectangle 6"/>
          <p:cNvSpPr/>
          <p:nvPr userDrawn="1"/>
        </p:nvSpPr>
        <p:spPr>
          <a:xfrm>
            <a:off x="11554731" y="142908"/>
            <a:ext cx="436338" cy="338554"/>
          </a:xfrm>
          <a:prstGeom prst="rect">
            <a:avLst/>
          </a:prstGeom>
        </p:spPr>
        <p:txBody>
          <a:bodyPr wrap="none">
            <a:spAutoFit/>
          </a:bodyPr>
          <a:lstStyle/>
          <a:p>
            <a:fld id="{03768EE8-2548-4B81-96CA-2A79AF6555F1}" type="slidenum">
              <a:rPr lang="en-US" sz="1600" smtClean="0">
                <a:solidFill>
                  <a:schemeClr val="bg1"/>
                </a:solidFill>
                <a:latin typeface="Arial" panose="020B0604020202020204" pitchFamily="34" charset="0"/>
                <a:cs typeface="Arial" panose="020B0604020202020204" pitchFamily="34" charset="0"/>
              </a:rPr>
              <a:pPr/>
              <a:t>‹#›</a:t>
            </a:fld>
            <a:endParaRPr lang="en-US"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7724796"/>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25757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DDE7F7-9603-44BC-AE8B-EA10FDB3B77A}" type="datetimeFigureOut">
              <a:rPr lang="en-US" smtClean="0">
                <a:solidFill>
                  <a:prstClr val="black">
                    <a:tint val="75000"/>
                  </a:prstClr>
                </a:solidFill>
              </a:rPr>
              <a:pPr/>
              <a:t>5/28/2018</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C229FA-BA79-4B40-91A2-65580036BAE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76447796"/>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25757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2F75E4-9E92-4DDF-B783-65B6950F36A2}" type="datetime1">
              <a:rPr lang="en-US" smtClean="0"/>
              <a:t>5/28/2018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C229FA-BA79-4B40-91A2-65580036BAE7}" type="slidenum">
              <a:rPr lang="en-US" smtClean="0"/>
              <a:t>‹#›</a:t>
            </a:fld>
            <a:endParaRPr lang="en-US" dirty="0"/>
          </a:p>
        </p:txBody>
      </p:sp>
      <p:sp>
        <p:nvSpPr>
          <p:cNvPr id="7" name="Date Placeholder 14"/>
          <p:cNvSpPr txBox="1">
            <a:spLocks/>
          </p:cNvSpPr>
          <p:nvPr userDrawn="1"/>
        </p:nvSpPr>
        <p:spPr>
          <a:xfrm>
            <a:off x="228600" y="155448"/>
            <a:ext cx="2743200" cy="338328"/>
          </a:xfrm>
          <a:prstGeom prst="rect">
            <a:avLst/>
          </a:prstGeom>
        </p:spPr>
        <p:txBody>
          <a:bodyPr/>
          <a:lstStyle>
            <a:defPPr>
              <a:defRPr lang="en-US"/>
            </a:defPPr>
            <a:lvl1pPr marL="0" algn="l" defTabSz="914400" rtl="0" eaLnBrk="1" latinLnBrk="0" hangingPunct="1">
              <a:defRPr sz="1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DDE7F7-9603-44BC-AE8B-EA10FDB3B77A}" type="datetimeFigureOut">
              <a:rPr lang="en-US" smtClean="0"/>
              <a:pPr/>
              <a:t>5/28/2018</a:t>
            </a:fld>
            <a:endParaRPr lang="en-US" dirty="0"/>
          </a:p>
        </p:txBody>
      </p:sp>
    </p:spTree>
    <p:extLst>
      <p:ext uri="{BB962C8B-B14F-4D97-AF65-F5344CB8AC3E}">
        <p14:creationId xmlns:p14="http://schemas.microsoft.com/office/powerpoint/2010/main" val="2714230034"/>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0.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0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8.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0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0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00.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00.xml"/><Relationship Id="rId4" Type="http://schemas.openxmlformats.org/officeDocument/2006/relationships/hyperlink" Target="https://www.health.ny.gov/health_care/medicaid/redesign/dsrip/vbp_library/"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4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0.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11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10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7.xml"/></Relationships>
</file>

<file path=ppt/slides/_rels/slide29.xml.rels><?xml version="1.0" encoding="UTF-8" standalone="yes"?>
<Relationships xmlns="http://schemas.openxmlformats.org/package/2006/relationships"><Relationship Id="rId3" Type="http://schemas.openxmlformats.org/officeDocument/2006/relationships/hyperlink" Target="https://www.health.ny.gov/health_care/medicaid/redesign/dsrip/vbp_library/index.htm" TargetMode="External"/><Relationship Id="rId2" Type="http://schemas.openxmlformats.org/officeDocument/2006/relationships/image" Target="../media/image16.png"/><Relationship Id="rId1" Type="http://schemas.openxmlformats.org/officeDocument/2006/relationships/slideLayout" Target="../slideLayouts/slideLayout2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07.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07.xml"/></Relationships>
</file>

<file path=ppt/slides/_rels/slide32.xml.rels><?xml version="1.0" encoding="UTF-8" standalone="yes"?>
<Relationships xmlns="http://schemas.openxmlformats.org/package/2006/relationships"><Relationship Id="rId3" Type="http://schemas.openxmlformats.org/officeDocument/2006/relationships/hyperlink" Target="http://www.health.ny.gov/health_care/medicaid/redesign/behavioral_health/index.htm" TargetMode="External"/><Relationship Id="rId7"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93.xml"/><Relationship Id="rId6" Type="http://schemas.openxmlformats.org/officeDocument/2006/relationships/hyperlink" Target="mailto:vbp@health.ny.gov" TargetMode="External"/><Relationship Id="rId5" Type="http://schemas.openxmlformats.org/officeDocument/2006/relationships/hyperlink" Target="mailto:dsrip@health.ny.gov" TargetMode="External"/><Relationship Id="rId4" Type="http://schemas.openxmlformats.org/officeDocument/2006/relationships/hyperlink" Target="https://www.health.ny.gov/health_care/medicaid/redesign/dsrip/providers_professionals.ht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9.xml"/><Relationship Id="rId1" Type="http://schemas.openxmlformats.org/officeDocument/2006/relationships/slideLayout" Target="../slideLayouts/slideLayout9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0.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9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7.xml"/></Relationships>
</file>

<file path=ppt/slides/_rels/slide5.xml.rels><?xml version="1.0" encoding="UTF-8" standalone="yes"?>
<Relationships xmlns="http://schemas.openxmlformats.org/package/2006/relationships"><Relationship Id="rId3" Type="http://schemas.openxmlformats.org/officeDocument/2006/relationships/hyperlink" Target="https://www.health.ny.gov/health_care/medicaid/redesign/dsrip/2017/docs/2016-06_vbp_roadmap_final.pdf" TargetMode="External"/><Relationship Id="rId2" Type="http://schemas.openxmlformats.org/officeDocument/2006/relationships/hyperlink" Target="https://www.health.ny.gov/health_care/medicaid/redesign/dsrip/2017/2017-03-30_cms_vbp_roadmap_approval_letter.htm" TargetMode="External"/><Relationship Id="rId1" Type="http://schemas.openxmlformats.org/officeDocument/2006/relationships/slideLayout" Target="../slideLayouts/slideLayout10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107.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8.png"/><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387297" y="1592072"/>
            <a:ext cx="10096106" cy="955965"/>
          </a:xfrm>
        </p:spPr>
        <p:txBody>
          <a:bodyPr/>
          <a:lstStyle/>
          <a:p>
            <a:r>
              <a:rPr lang="en-US" sz="3600" b="0" dirty="0"/>
              <a:t>New York State’s Health Care Transformation: Perinatal Care &amp; the Path to Medicaid Payment Reform through </a:t>
            </a:r>
            <a:r>
              <a:rPr lang="en-US" sz="3600" b="0" i="1" dirty="0"/>
              <a:t>Value-Based Payments</a:t>
            </a:r>
          </a:p>
        </p:txBody>
      </p:sp>
      <p:sp>
        <p:nvSpPr>
          <p:cNvPr id="4" name="Text Placeholder 3"/>
          <p:cNvSpPr>
            <a:spLocks noGrp="1"/>
          </p:cNvSpPr>
          <p:nvPr>
            <p:ph type="body" sz="quarter" idx="13"/>
          </p:nvPr>
        </p:nvSpPr>
        <p:spPr>
          <a:xfrm>
            <a:off x="208545" y="5871687"/>
            <a:ext cx="3473121" cy="419100"/>
          </a:xfrm>
        </p:spPr>
        <p:txBody>
          <a:bodyPr/>
          <a:lstStyle/>
          <a:p>
            <a:r>
              <a:rPr lang="en-US" dirty="0"/>
              <a:t>June 7, 2018</a:t>
            </a:r>
          </a:p>
        </p:txBody>
      </p:sp>
      <p:sp>
        <p:nvSpPr>
          <p:cNvPr id="3" name="TextBox 2"/>
          <p:cNvSpPr txBox="1"/>
          <p:nvPr/>
        </p:nvSpPr>
        <p:spPr>
          <a:xfrm>
            <a:off x="387297" y="4312278"/>
            <a:ext cx="7276351" cy="12003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altLang="en-US" sz="1800" b="1" i="0" u="none" strike="noStrike" kern="0" cap="none" spc="0" normalizeH="0" baseline="0" noProof="0" dirty="0">
                <a:ln>
                  <a:noFill/>
                </a:ln>
                <a:solidFill>
                  <a:srgbClr val="503278"/>
                </a:solidFill>
                <a:effectLst/>
                <a:uLnTx/>
                <a:uFillTx/>
                <a:latin typeface="Arial" panose="020B0604020202020204" pitchFamily="34" charset="0"/>
                <a:ea typeface="+mn-ea"/>
                <a:cs typeface="Arial" panose="020B0604020202020204" pitchFamily="34" charset="0"/>
              </a:rPr>
              <a:t>Douglas G. Fish, MD</a:t>
            </a:r>
            <a:br>
              <a:rPr kumimoji="0" lang="en-US" altLang="en-US" sz="1800" b="0" i="0" u="none" strike="noStrike" kern="0" cap="none" spc="0" normalizeH="0" baseline="0" noProof="0" dirty="0">
                <a:ln>
                  <a:noFill/>
                </a:ln>
                <a:solidFill>
                  <a:srgbClr val="503278"/>
                </a:solidFill>
                <a:effectLst/>
                <a:uLnTx/>
                <a:uFillTx/>
                <a:latin typeface="Arial" panose="020B0604020202020204" pitchFamily="34" charset="0"/>
                <a:ea typeface="+mn-ea"/>
                <a:cs typeface="Arial" panose="020B0604020202020204" pitchFamily="34" charset="0"/>
              </a:rPr>
            </a:br>
            <a:r>
              <a:rPr kumimoji="0" lang="en-US" altLang="en-US" sz="1800" b="0" i="0" u="none" strike="noStrike" kern="0" cap="none" spc="0" normalizeH="0" baseline="0" noProof="0" dirty="0">
                <a:ln>
                  <a:noFill/>
                </a:ln>
                <a:solidFill>
                  <a:srgbClr val="503278"/>
                </a:solidFill>
                <a:effectLst/>
                <a:uLnTx/>
                <a:uFillTx/>
                <a:latin typeface="Arial" panose="020B0604020202020204" pitchFamily="34" charset="0"/>
                <a:ea typeface="+mn-ea"/>
                <a:cs typeface="Arial" panose="020B0604020202020204" pitchFamily="34" charset="0"/>
              </a:rPr>
              <a:t>Medical Director, Division of Program Development and Management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kern="0" dirty="0">
                <a:solidFill>
                  <a:srgbClr val="503278"/>
                </a:solidFill>
                <a:latin typeface="Arial" panose="020B0604020202020204" pitchFamily="34" charset="0"/>
                <a:cs typeface="Arial" panose="020B0604020202020204" pitchFamily="34" charset="0"/>
              </a:rPr>
              <a:t>Office of Health Insurance Programs</a:t>
            </a:r>
            <a:r>
              <a:rPr kumimoji="0" lang="en-US" altLang="en-US" sz="1800" b="0" i="0" u="none" strike="noStrike" kern="0" cap="none" spc="0" normalizeH="0" baseline="0" noProof="0" dirty="0">
                <a:ln>
                  <a:noFill/>
                </a:ln>
                <a:solidFill>
                  <a:srgbClr val="503278"/>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Office of Health Insurance Programs, NYSDOH</a:t>
            </a:r>
            <a:endParaRPr kumimoji="0" lang="en-CA" altLang="en-US" sz="1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520641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1"/>
          <p:cNvSpPr txBox="1">
            <a:spLocks/>
          </p:cNvSpPr>
          <p:nvPr/>
        </p:nvSpPr>
        <p:spPr>
          <a:xfrm>
            <a:off x="21982" y="533400"/>
            <a:ext cx="10515600" cy="4445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kern="1200">
                <a:solidFill>
                  <a:srgbClr val="503278"/>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400" b="1" i="0" u="none" strike="noStrike" kern="1200" cap="none" spc="0" normalizeH="0" baseline="0" noProof="0" dirty="0">
              <a:ln>
                <a:noFill/>
              </a:ln>
              <a:solidFill>
                <a:srgbClr val="503278"/>
              </a:solidFill>
              <a:effectLst/>
              <a:uLnTx/>
              <a:uFillTx/>
              <a:latin typeface="Calibri Light"/>
              <a:ea typeface="+mj-ea"/>
              <a:cs typeface="+mj-cs"/>
            </a:endParaRPr>
          </a:p>
        </p:txBody>
      </p:sp>
      <p:sp>
        <p:nvSpPr>
          <p:cNvPr id="17" name="Title 7"/>
          <p:cNvSpPr>
            <a:spLocks noGrp="1"/>
          </p:cNvSpPr>
          <p:nvPr>
            <p:ph type="title"/>
          </p:nvPr>
        </p:nvSpPr>
        <p:spPr>
          <a:xfrm>
            <a:off x="475488" y="658368"/>
            <a:ext cx="11424882" cy="953155"/>
          </a:xfrm>
        </p:spPr>
        <p:txBody>
          <a:bodyPr>
            <a:noAutofit/>
          </a:bodyPr>
          <a:lstStyle/>
          <a:p>
            <a:r>
              <a:rPr lang="en-US" sz="3200" dirty="0">
                <a:solidFill>
                  <a:srgbClr val="503278"/>
                </a:solidFill>
                <a:latin typeface="Arial" panose="020B0604020202020204" pitchFamily="34" charset="0"/>
                <a:cs typeface="Arial" panose="020B0604020202020204" pitchFamily="34" charset="0"/>
              </a:rPr>
              <a:t>VBP Levels in New York State</a:t>
            </a:r>
          </a:p>
        </p:txBody>
      </p:sp>
      <p:sp>
        <p:nvSpPr>
          <p:cNvPr id="19" name="Text Placeholder 2"/>
          <p:cNvSpPr txBox="1">
            <a:spLocks/>
          </p:cNvSpPr>
          <p:nvPr/>
        </p:nvSpPr>
        <p:spPr>
          <a:xfrm>
            <a:off x="330200" y="915505"/>
            <a:ext cx="10769600" cy="47162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20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00000"/>
              </a:lnSpc>
              <a:spcBef>
                <a:spcPts val="1000"/>
              </a:spcBef>
              <a:spcAft>
                <a:spcPts val="0"/>
              </a:spcAft>
              <a:buClrTx/>
              <a:buSzTx/>
              <a:buFont typeface="Wingdings" panose="05000000000000000000" pitchFamily="2" charset="2"/>
              <a:buChar char="ü"/>
              <a:tabLst/>
              <a:defRPr/>
            </a:pPr>
            <a:r>
              <a:rPr kumimoji="0" lang="en-US" sz="2000" b="1"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No financial risk to providers in Upside Only arrangements (Level1)</a:t>
            </a:r>
          </a:p>
          <a:p>
            <a:pPr marL="228600" marR="0" lvl="0" indent="-228600" algn="l" defTabSz="914400" rtl="0" eaLnBrk="1" fontAlgn="auto" latinLnBrk="0" hangingPunct="1">
              <a:lnSpc>
                <a:spcPct val="100000"/>
              </a:lnSpc>
              <a:spcBef>
                <a:spcPts val="1000"/>
              </a:spcBef>
              <a:spcAft>
                <a:spcPts val="0"/>
              </a:spcAft>
              <a:buClrTx/>
              <a:buSzTx/>
              <a:buFont typeface="Wingdings" panose="05000000000000000000" pitchFamily="2" charset="2"/>
              <a:buChar char="ü"/>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addition to choosing which integrated services</a:t>
            </a:r>
            <a:r>
              <a:rPr kumimoji="0" lang="en-US" sz="20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 focus on, the MCOs and contractors can choose different levels of Value Based Payments:</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73050" marR="0" lvl="2" indent="0" algn="l" defTabSz="914400" rtl="0" eaLnBrk="1" fontAlgn="auto" latinLnBrk="0" hangingPunct="1">
              <a:lnSpc>
                <a:spcPct val="120000"/>
              </a:lnSpc>
              <a:spcBef>
                <a:spcPts val="500"/>
              </a:spcBef>
              <a:spcAft>
                <a:spcPts val="0"/>
              </a:spcAft>
              <a:buClrTx/>
              <a:buSzTx/>
              <a:buFont typeface="Arial" panose="020B0604020202020204" pitchFamily="34" charset="0"/>
              <a:buNone/>
              <a:tabLst/>
              <a:defRPr/>
            </a:pP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20" name="Table 19"/>
          <p:cNvGraphicFramePr>
            <a:graphicFrameLocks noGrp="1"/>
          </p:cNvGraphicFramePr>
          <p:nvPr>
            <p:extLst/>
          </p:nvPr>
        </p:nvGraphicFramePr>
        <p:xfrm>
          <a:off x="442915" y="2683045"/>
          <a:ext cx="11045952" cy="3471994"/>
        </p:xfrm>
        <a:graphic>
          <a:graphicData uri="http://schemas.openxmlformats.org/drawingml/2006/table">
            <a:tbl>
              <a:tblPr firstRow="1" firstCol="1" bandRow="1">
                <a:tableStyleId>{00A15C55-8517-42AA-B614-E9B94910E393}</a:tableStyleId>
              </a:tblPr>
              <a:tblGrid>
                <a:gridCol w="2129166">
                  <a:extLst>
                    <a:ext uri="{9D8B030D-6E8A-4147-A177-3AD203B41FA5}">
                      <a16:colId xmlns:a16="http://schemas.microsoft.com/office/drawing/2014/main" val="20000"/>
                    </a:ext>
                  </a:extLst>
                </a:gridCol>
                <a:gridCol w="3012994">
                  <a:extLst>
                    <a:ext uri="{9D8B030D-6E8A-4147-A177-3AD203B41FA5}">
                      <a16:colId xmlns:a16="http://schemas.microsoft.com/office/drawing/2014/main" val="20001"/>
                    </a:ext>
                  </a:extLst>
                </a:gridCol>
                <a:gridCol w="2815975">
                  <a:extLst>
                    <a:ext uri="{9D8B030D-6E8A-4147-A177-3AD203B41FA5}">
                      <a16:colId xmlns:a16="http://schemas.microsoft.com/office/drawing/2014/main" val="20002"/>
                    </a:ext>
                  </a:extLst>
                </a:gridCol>
                <a:gridCol w="3087817">
                  <a:extLst>
                    <a:ext uri="{9D8B030D-6E8A-4147-A177-3AD203B41FA5}">
                      <a16:colId xmlns:a16="http://schemas.microsoft.com/office/drawing/2014/main" val="20003"/>
                    </a:ext>
                  </a:extLst>
                </a:gridCol>
              </a:tblGrid>
              <a:tr h="8858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tx1">
                              <a:lumMod val="50000"/>
                              <a:lumOff val="50000"/>
                            </a:schemeClr>
                          </a:solidFill>
                        </a:rPr>
                        <a:t>Level</a:t>
                      </a:r>
                      <a:r>
                        <a:rPr lang="en-US" sz="2400" baseline="0" dirty="0">
                          <a:solidFill>
                            <a:schemeClr val="tx1">
                              <a:lumMod val="50000"/>
                              <a:lumOff val="50000"/>
                            </a:schemeClr>
                          </a:solidFill>
                        </a:rPr>
                        <a:t> 0 VBP</a:t>
                      </a:r>
                      <a:endParaRPr lang="en-US" sz="2400" dirty="0">
                        <a:solidFill>
                          <a:schemeClr val="tx1">
                            <a:lumMod val="50000"/>
                            <a:lumOff val="50000"/>
                          </a:schemeClr>
                        </a:solidFill>
                      </a:endParaRPr>
                    </a:p>
                  </a:txBody>
                  <a:tcPr>
                    <a:solidFill>
                      <a:schemeClr val="bg2"/>
                    </a:solidFill>
                  </a:tcPr>
                </a:tc>
                <a:tc>
                  <a:txBody>
                    <a:bodyPr/>
                    <a:lstStyle/>
                    <a:p>
                      <a:r>
                        <a:rPr lang="en-US" sz="2400" dirty="0">
                          <a:solidFill>
                            <a:schemeClr val="tx1"/>
                          </a:solidFill>
                        </a:rPr>
                        <a:t>Level</a:t>
                      </a:r>
                      <a:r>
                        <a:rPr lang="en-US" sz="2400" baseline="0" dirty="0">
                          <a:solidFill>
                            <a:schemeClr val="tx1"/>
                          </a:solidFill>
                        </a:rPr>
                        <a:t> 1 VBP </a:t>
                      </a:r>
                      <a:endParaRPr lang="en-US" sz="2400" dirty="0">
                        <a:solidFill>
                          <a:schemeClr val="tx1"/>
                        </a:solidFill>
                      </a:endParaRPr>
                    </a:p>
                  </a:txBody>
                  <a:tcPr/>
                </a:tc>
                <a:tc>
                  <a:txBody>
                    <a:bodyPr/>
                    <a:lstStyle/>
                    <a:p>
                      <a:r>
                        <a:rPr lang="en-US" sz="2400" dirty="0">
                          <a:solidFill>
                            <a:schemeClr val="tx1"/>
                          </a:solidFill>
                        </a:rPr>
                        <a:t>Level</a:t>
                      </a:r>
                      <a:r>
                        <a:rPr lang="en-US" sz="2400" baseline="0" dirty="0">
                          <a:solidFill>
                            <a:schemeClr val="tx1"/>
                          </a:solidFill>
                        </a:rPr>
                        <a:t> 2 VBP</a:t>
                      </a:r>
                      <a:br>
                        <a:rPr lang="en-US" sz="2400" baseline="0" dirty="0">
                          <a:solidFill>
                            <a:schemeClr val="tx1"/>
                          </a:solidFill>
                        </a:rPr>
                      </a:br>
                      <a:endParaRPr lang="en-US" sz="2400" dirty="0">
                        <a:solidFill>
                          <a:schemeClr val="tx1"/>
                        </a:solidFill>
                      </a:endParaRPr>
                    </a:p>
                  </a:txBody>
                  <a:tcPr/>
                </a:tc>
                <a:tc>
                  <a:txBody>
                    <a:bodyPr/>
                    <a:lstStyle/>
                    <a:p>
                      <a:r>
                        <a:rPr lang="en-US" sz="2400" dirty="0">
                          <a:solidFill>
                            <a:schemeClr val="tx1"/>
                          </a:solidFill>
                        </a:rPr>
                        <a:t>Level</a:t>
                      </a:r>
                      <a:r>
                        <a:rPr lang="en-US" sz="2400" baseline="0" dirty="0">
                          <a:solidFill>
                            <a:schemeClr val="tx1"/>
                          </a:solidFill>
                        </a:rPr>
                        <a:t> 3 VBP </a:t>
                      </a:r>
                      <a:endParaRPr lang="en-US" sz="2400" b="0" dirty="0">
                        <a:solidFill>
                          <a:schemeClr val="tx1"/>
                        </a:solidFill>
                      </a:endParaRPr>
                    </a:p>
                  </a:txBody>
                  <a:tcPr/>
                </a:tc>
                <a:extLst>
                  <a:ext uri="{0D108BD9-81ED-4DB2-BD59-A6C34878D82A}">
                    <a16:rowId xmlns:a16="http://schemas.microsoft.com/office/drawing/2014/main" val="10000"/>
                  </a:ext>
                </a:extLst>
              </a:tr>
              <a:tr h="1285944">
                <a:tc>
                  <a:txBody>
                    <a:bodyPr/>
                    <a:lstStyle/>
                    <a:p>
                      <a:r>
                        <a:rPr lang="en-US" sz="1800" dirty="0">
                          <a:solidFill>
                            <a:schemeClr val="tx1">
                              <a:lumMod val="50000"/>
                              <a:lumOff val="50000"/>
                            </a:schemeClr>
                          </a:solidFill>
                        </a:rPr>
                        <a:t>FFS with bonus</a:t>
                      </a:r>
                      <a:r>
                        <a:rPr lang="en-US" sz="1800" baseline="0" dirty="0">
                          <a:solidFill>
                            <a:schemeClr val="tx1">
                              <a:lumMod val="50000"/>
                              <a:lumOff val="50000"/>
                            </a:schemeClr>
                          </a:solidFill>
                        </a:rPr>
                        <a:t> and/or withhold based on quality scores</a:t>
                      </a:r>
                      <a:endParaRPr lang="en-US" sz="1800" dirty="0">
                        <a:solidFill>
                          <a:schemeClr val="tx1">
                            <a:lumMod val="50000"/>
                            <a:lumOff val="50000"/>
                          </a:schemeClr>
                        </a:solidFill>
                      </a:endParaRPr>
                    </a:p>
                  </a:txBody>
                  <a:tcPr>
                    <a:solidFill>
                      <a:schemeClr val="bg1">
                        <a:lumMod val="95000"/>
                      </a:schemeClr>
                    </a:solidFill>
                  </a:tcPr>
                </a:tc>
                <a:tc>
                  <a:txBody>
                    <a:bodyPr/>
                    <a:lstStyle/>
                    <a:p>
                      <a:r>
                        <a:rPr lang="en-US" sz="1800" dirty="0"/>
                        <a:t>FFS with upside-only shared savings available</a:t>
                      </a:r>
                      <a:r>
                        <a:rPr lang="en-US" sz="1800" baseline="0" dirty="0"/>
                        <a:t> </a:t>
                      </a:r>
                      <a:r>
                        <a:rPr lang="en-US" sz="1800" b="1" baseline="0" dirty="0"/>
                        <a:t>when outcome scores are sufficient</a:t>
                      </a:r>
                    </a:p>
                  </a:txBody>
                  <a:tcPr/>
                </a:tc>
                <a:tc>
                  <a:txBody>
                    <a:bodyPr/>
                    <a:lstStyle/>
                    <a:p>
                      <a:r>
                        <a:rPr lang="en-US" sz="1800" dirty="0"/>
                        <a:t>FFS with risk sharing</a:t>
                      </a:r>
                      <a:r>
                        <a:rPr lang="en-US" sz="1800" baseline="0" dirty="0"/>
                        <a:t> </a:t>
                      </a:r>
                      <a:r>
                        <a:rPr lang="en-US" sz="1800" dirty="0"/>
                        <a:t>(upside available</a:t>
                      </a:r>
                      <a:r>
                        <a:rPr lang="en-US" sz="1800" baseline="0" dirty="0"/>
                        <a:t> </a:t>
                      </a:r>
                      <a:r>
                        <a:rPr lang="en-US" sz="1800" b="1" baseline="0" dirty="0"/>
                        <a:t>when outcome scores are sufficien</a:t>
                      </a:r>
                      <a:r>
                        <a:rPr lang="en-US" sz="1800" baseline="0" dirty="0"/>
                        <a:t>t)</a:t>
                      </a:r>
                      <a:endParaRPr lang="en-US" sz="1800" dirty="0"/>
                    </a:p>
                  </a:txBody>
                  <a:tcPr/>
                </a:tc>
                <a:tc>
                  <a:txBody>
                    <a:bodyPr/>
                    <a:lstStyle/>
                    <a:p>
                      <a:r>
                        <a:rPr lang="en-US" sz="1800" dirty="0"/>
                        <a:t>Prospective capitation PMPM or Bundle (</a:t>
                      </a:r>
                      <a:r>
                        <a:rPr lang="en-US" sz="1800" b="1" dirty="0"/>
                        <a:t>with</a:t>
                      </a:r>
                      <a:r>
                        <a:rPr lang="en-US" sz="1800" b="1" baseline="0" dirty="0"/>
                        <a:t> outcome-based component</a:t>
                      </a:r>
                      <a:r>
                        <a:rPr lang="en-US" sz="1800" baseline="0" dirty="0"/>
                        <a:t>)</a:t>
                      </a:r>
                      <a:endParaRPr lang="en-US" sz="1800" dirty="0"/>
                    </a:p>
                  </a:txBody>
                  <a:tcPr/>
                </a:tc>
                <a:extLst>
                  <a:ext uri="{0D108BD9-81ED-4DB2-BD59-A6C34878D82A}">
                    <a16:rowId xmlns:a16="http://schemas.microsoft.com/office/drawing/2014/main" val="10001"/>
                  </a:ext>
                </a:extLst>
              </a:tr>
              <a:tr h="285765">
                <a:tc>
                  <a:txBody>
                    <a:bodyPr/>
                    <a:lstStyle/>
                    <a:p>
                      <a:r>
                        <a:rPr lang="en-US" sz="1800" b="1" dirty="0">
                          <a:solidFill>
                            <a:schemeClr val="tx1">
                              <a:lumMod val="50000"/>
                              <a:lumOff val="50000"/>
                            </a:schemeClr>
                          </a:solidFill>
                        </a:rPr>
                        <a:t>FFS Payments </a:t>
                      </a:r>
                    </a:p>
                  </a:txBody>
                  <a:tcPr>
                    <a:solidFill>
                      <a:schemeClr val="bg1">
                        <a:lumMod val="95000"/>
                      </a:schemeClr>
                    </a:solidFill>
                  </a:tcPr>
                </a:tc>
                <a:tc>
                  <a:txBody>
                    <a:bodyPr/>
                    <a:lstStyle/>
                    <a:p>
                      <a:pPr algn="ctr"/>
                      <a:r>
                        <a:rPr lang="en-US" sz="1800" b="0" dirty="0"/>
                        <a:t>FFS Payments</a:t>
                      </a:r>
                      <a:r>
                        <a:rPr lang="en-US" sz="1800" b="0" baseline="0" dirty="0"/>
                        <a:t> </a:t>
                      </a:r>
                      <a:endParaRPr lang="en-US" sz="1800" b="0" dirty="0"/>
                    </a:p>
                  </a:txBody>
                  <a:tcPr/>
                </a:tc>
                <a:tc>
                  <a:txBody>
                    <a:bodyPr/>
                    <a:lstStyle/>
                    <a:p>
                      <a:pPr algn="ctr"/>
                      <a:r>
                        <a:rPr lang="en-US" sz="1800" b="0" dirty="0"/>
                        <a:t>FFS Payments </a:t>
                      </a:r>
                    </a:p>
                  </a:txBody>
                  <a:tcPr/>
                </a:tc>
                <a:tc>
                  <a:txBody>
                    <a:bodyPr/>
                    <a:lstStyle/>
                    <a:p>
                      <a:pPr algn="ctr"/>
                      <a:r>
                        <a:rPr lang="en-US" sz="1800" b="0" baseline="0" dirty="0"/>
                        <a:t>Prospective total budget payments </a:t>
                      </a:r>
                      <a:endParaRPr lang="en-US" sz="1800" b="0" dirty="0"/>
                    </a:p>
                  </a:txBody>
                  <a:tcPr/>
                </a:tc>
                <a:extLst>
                  <a:ext uri="{0D108BD9-81ED-4DB2-BD59-A6C34878D82A}">
                    <a16:rowId xmlns:a16="http://schemas.microsoft.com/office/drawing/2014/main" val="10002"/>
                  </a:ext>
                </a:extLst>
              </a:tr>
              <a:tr h="660097">
                <a:tc>
                  <a:txBody>
                    <a:bodyPr/>
                    <a:lstStyle/>
                    <a:p>
                      <a:r>
                        <a:rPr lang="en-US" sz="1800" dirty="0">
                          <a:solidFill>
                            <a:schemeClr val="tx1">
                              <a:lumMod val="50000"/>
                              <a:lumOff val="50000"/>
                            </a:schemeClr>
                          </a:solidFill>
                        </a:rPr>
                        <a:t>No Risk Sharing </a:t>
                      </a:r>
                    </a:p>
                  </a:txBody>
                  <a:tcPr anchor="ctr">
                    <a:solidFill>
                      <a:schemeClr val="bg1">
                        <a:lumMod val="95000"/>
                      </a:schemeClr>
                    </a:solidFill>
                  </a:tcPr>
                </a:tc>
                <a:tc>
                  <a:txBody>
                    <a:bodyPr/>
                    <a:lstStyle/>
                    <a:p>
                      <a:pPr algn="ctr"/>
                      <a:r>
                        <a:rPr lang="en-US" sz="1800" b="1" dirty="0">
                          <a:solidFill>
                            <a:schemeClr val="accent6">
                              <a:lumMod val="75000"/>
                            </a:schemeClr>
                          </a:solidFill>
                          <a:sym typeface="Wingdings" panose="05000000000000000000" pitchFamily="2" charset="2"/>
                        </a:rPr>
                        <a:t></a:t>
                      </a:r>
                      <a:r>
                        <a:rPr lang="en-US" sz="1800" b="1" baseline="0" dirty="0">
                          <a:solidFill>
                            <a:schemeClr val="accent6">
                              <a:lumMod val="75000"/>
                            </a:schemeClr>
                          </a:solidFill>
                          <a:sym typeface="Wingdings" panose="05000000000000000000" pitchFamily="2" charset="2"/>
                        </a:rPr>
                        <a:t> Upside Only</a:t>
                      </a:r>
                      <a:endParaRPr lang="en-US" sz="1800" b="1" dirty="0">
                        <a:solidFill>
                          <a:schemeClr val="accent6">
                            <a:lumMod val="75000"/>
                          </a:schemeClr>
                        </a:solidFill>
                      </a:endParaRPr>
                    </a:p>
                  </a:txBody>
                  <a:tcPr anchor="ctr"/>
                </a:tc>
                <a:tc>
                  <a:txBody>
                    <a:bodyPr/>
                    <a:lstStyle/>
                    <a:p>
                      <a:pPr marL="285750" marR="0" indent="-285750" algn="ctr" defTabSz="914400" rtl="0" eaLnBrk="1" fontAlgn="auto" latinLnBrk="0" hangingPunct="1">
                        <a:lnSpc>
                          <a:spcPct val="100000"/>
                        </a:lnSpc>
                        <a:spcBef>
                          <a:spcPts val="0"/>
                        </a:spcBef>
                        <a:spcAft>
                          <a:spcPts val="0"/>
                        </a:spcAft>
                        <a:buClrTx/>
                        <a:buSzTx/>
                        <a:buFont typeface="Wingdings" panose="05000000000000000000" pitchFamily="2" charset="2"/>
                        <a:buChar char="á"/>
                        <a:tabLst/>
                        <a:defRPr/>
                      </a:pPr>
                      <a:r>
                        <a:rPr lang="en-US" sz="1800" b="1" kern="1200" baseline="0" dirty="0">
                          <a:solidFill>
                            <a:schemeClr val="accent6">
                              <a:lumMod val="75000"/>
                            </a:schemeClr>
                          </a:solidFill>
                          <a:latin typeface="+mn-lt"/>
                          <a:ea typeface="+mn-ea"/>
                          <a:cs typeface="+mn-cs"/>
                          <a:sym typeface="Wingdings" panose="05000000000000000000" pitchFamily="2" charset="2"/>
                        </a:rPr>
                        <a:t>Upside</a:t>
                      </a:r>
                      <a:r>
                        <a:rPr lang="en-US" sz="1800" dirty="0">
                          <a:sym typeface="Wingdings" panose="05000000000000000000" pitchFamily="2" charset="2"/>
                        </a:rPr>
                        <a:t> &amp;</a:t>
                      </a:r>
                      <a:r>
                        <a:rPr lang="en-US" sz="1800" baseline="0" dirty="0">
                          <a:sym typeface="Wingdings" panose="05000000000000000000" pitchFamily="2" charset="2"/>
                        </a:rPr>
                        <a:t> </a:t>
                      </a:r>
                    </a:p>
                    <a:p>
                      <a:pPr marL="0" marR="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b="1" dirty="0">
                          <a:solidFill>
                            <a:srgbClr val="C00000"/>
                          </a:solidFill>
                          <a:sym typeface="Wingdings" panose="05000000000000000000" pitchFamily="2" charset="2"/>
                        </a:rPr>
                        <a:t> </a:t>
                      </a:r>
                      <a:r>
                        <a:rPr lang="en-US" sz="1800" b="1" kern="1200" dirty="0">
                          <a:solidFill>
                            <a:srgbClr val="C00000"/>
                          </a:solidFill>
                          <a:latin typeface="+mn-lt"/>
                          <a:ea typeface="+mn-ea"/>
                          <a:cs typeface="+mn-cs"/>
                          <a:sym typeface="Wingdings" panose="05000000000000000000" pitchFamily="2" charset="2"/>
                        </a:rPr>
                        <a:t>Downside</a:t>
                      </a:r>
                      <a:r>
                        <a:rPr lang="en-US" sz="1800" dirty="0">
                          <a:sym typeface="Wingdings" panose="05000000000000000000" pitchFamily="2" charset="2"/>
                        </a:rPr>
                        <a:t> </a:t>
                      </a:r>
                      <a:r>
                        <a:rPr lang="en-US" sz="1800" b="1" kern="1200" dirty="0">
                          <a:solidFill>
                            <a:srgbClr val="C00000"/>
                          </a:solidFill>
                          <a:latin typeface="+mn-lt"/>
                          <a:ea typeface="+mn-ea"/>
                          <a:cs typeface="+mn-cs"/>
                          <a:sym typeface="Wingdings" panose="05000000000000000000" pitchFamily="2" charset="2"/>
                        </a:rPr>
                        <a:t>Risk</a:t>
                      </a:r>
                      <a:r>
                        <a:rPr lang="en-US" sz="1800" dirty="0">
                          <a:sym typeface="Wingdings" panose="05000000000000000000" pitchFamily="2" charset="2"/>
                        </a:rPr>
                        <a:t> </a:t>
                      </a:r>
                      <a:endParaRPr lang="en-US" sz="18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baseline="0" dirty="0">
                          <a:solidFill>
                            <a:schemeClr val="accent6">
                              <a:lumMod val="75000"/>
                            </a:schemeClr>
                          </a:solidFill>
                          <a:latin typeface="+mn-lt"/>
                          <a:ea typeface="+mn-ea"/>
                          <a:cs typeface="+mn-cs"/>
                          <a:sym typeface="Wingdings" panose="05000000000000000000" pitchFamily="2" charset="2"/>
                        </a:rPr>
                        <a:t></a:t>
                      </a:r>
                      <a:r>
                        <a:rPr lang="en-US" sz="1800" b="1" kern="1200" dirty="0">
                          <a:solidFill>
                            <a:srgbClr val="C00000"/>
                          </a:solidFill>
                          <a:latin typeface="+mn-lt"/>
                          <a:ea typeface="+mn-ea"/>
                          <a:cs typeface="+mn-cs"/>
                          <a:sym typeface="Wingdings" panose="05000000000000000000" pitchFamily="2" charset="2"/>
                        </a:rPr>
                        <a:t> </a:t>
                      </a:r>
                      <a:r>
                        <a:rPr lang="en-US" sz="1800" b="1" kern="1200" baseline="0" dirty="0">
                          <a:solidFill>
                            <a:schemeClr val="accent6">
                              <a:lumMod val="75000"/>
                            </a:schemeClr>
                          </a:solidFill>
                          <a:latin typeface="+mn-lt"/>
                          <a:ea typeface="+mn-ea"/>
                          <a:cs typeface="+mn-cs"/>
                          <a:sym typeface="Wingdings" panose="05000000000000000000" pitchFamily="2" charset="2"/>
                        </a:rPr>
                        <a:t>Upside</a:t>
                      </a:r>
                      <a:r>
                        <a:rPr lang="en-US" sz="1800" dirty="0">
                          <a:sym typeface="Wingdings" panose="05000000000000000000" pitchFamily="2" charset="2"/>
                        </a:rPr>
                        <a:t> &amp;</a:t>
                      </a:r>
                      <a:r>
                        <a:rPr lang="en-US" sz="1800" baseline="0" dirty="0">
                          <a:sym typeface="Wingdings" panose="05000000000000000000" pitchFamily="2" charset="2"/>
                        </a:rPr>
                        <a:t>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rgbClr val="C00000"/>
                          </a:solidFill>
                          <a:latin typeface="+mn-lt"/>
                          <a:ea typeface="+mn-ea"/>
                          <a:cs typeface="+mn-cs"/>
                          <a:sym typeface="Wingdings" panose="05000000000000000000" pitchFamily="2" charset="2"/>
                        </a:rPr>
                        <a:t> Downside</a:t>
                      </a:r>
                      <a:r>
                        <a:rPr lang="en-US" sz="1800" dirty="0">
                          <a:sym typeface="Wingdings" panose="05000000000000000000" pitchFamily="2" charset="2"/>
                        </a:rPr>
                        <a:t> </a:t>
                      </a:r>
                      <a:r>
                        <a:rPr lang="en-US" sz="1800" b="1" kern="1200" dirty="0">
                          <a:solidFill>
                            <a:srgbClr val="C00000"/>
                          </a:solidFill>
                          <a:latin typeface="+mn-lt"/>
                          <a:ea typeface="+mn-ea"/>
                          <a:cs typeface="+mn-cs"/>
                          <a:sym typeface="Wingdings" panose="05000000000000000000" pitchFamily="2" charset="2"/>
                        </a:rPr>
                        <a:t>Risk</a:t>
                      </a:r>
                      <a:endParaRPr lang="en-US" sz="1800" b="1" kern="1200" dirty="0">
                        <a:solidFill>
                          <a:srgbClr val="C00000"/>
                        </a:solidFill>
                        <a:latin typeface="+mn-lt"/>
                        <a:ea typeface="+mn-ea"/>
                        <a:cs typeface="+mn-cs"/>
                      </a:endParaRPr>
                    </a:p>
                  </a:txBody>
                  <a:tcPr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70130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353800" y="146304"/>
            <a:ext cx="835152" cy="33832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a:ea typeface="+mn-ea"/>
                <a:cs typeface="+mn-cs"/>
              </a:rPr>
              <a:t>11</a:t>
            </a:r>
          </a:p>
        </p:txBody>
      </p:sp>
      <p:sp>
        <p:nvSpPr>
          <p:cNvPr id="65" name="Rectangle 64"/>
          <p:cNvSpPr/>
          <p:nvPr/>
        </p:nvSpPr>
        <p:spPr>
          <a:xfrm>
            <a:off x="2665669" y="3603001"/>
            <a:ext cx="5743977" cy="2865518"/>
          </a:xfrm>
          <a:prstGeom prst="rect">
            <a:avLst/>
          </a:prstGeom>
          <a:solidFill>
            <a:schemeClr val="accent6">
              <a:lumMod val="20000"/>
              <a:lumOff val="8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66" name="Freeform 36"/>
          <p:cNvSpPr>
            <a:spLocks noChangeAspect="1"/>
          </p:cNvSpPr>
          <p:nvPr/>
        </p:nvSpPr>
        <p:spPr bwMode="gray">
          <a:xfrm rot="773589">
            <a:off x="253841" y="4220481"/>
            <a:ext cx="2118709" cy="1756111"/>
          </a:xfrm>
          <a:custGeom>
            <a:avLst/>
            <a:gdLst/>
            <a:ahLst/>
            <a:cxnLst>
              <a:cxn ang="0">
                <a:pos x="411" y="379"/>
              </a:cxn>
              <a:cxn ang="0">
                <a:pos x="402" y="377"/>
              </a:cxn>
              <a:cxn ang="0">
                <a:pos x="372" y="366"/>
              </a:cxn>
              <a:cxn ang="0">
                <a:pos x="348" y="356"/>
              </a:cxn>
              <a:cxn ang="0">
                <a:pos x="330" y="326"/>
              </a:cxn>
              <a:cxn ang="0">
                <a:pos x="311" y="316"/>
              </a:cxn>
              <a:cxn ang="0">
                <a:pos x="260" y="328"/>
              </a:cxn>
              <a:cxn ang="0">
                <a:pos x="241" y="331"/>
              </a:cxn>
              <a:cxn ang="0">
                <a:pos x="203" y="340"/>
              </a:cxn>
              <a:cxn ang="0">
                <a:pos x="155" y="349"/>
              </a:cxn>
              <a:cxn ang="0">
                <a:pos x="119" y="356"/>
              </a:cxn>
              <a:cxn ang="0">
                <a:pos x="84" y="364"/>
              </a:cxn>
              <a:cxn ang="0">
                <a:pos x="57" y="368"/>
              </a:cxn>
              <a:cxn ang="0">
                <a:pos x="15" y="377"/>
              </a:cxn>
              <a:cxn ang="0">
                <a:pos x="8" y="346"/>
              </a:cxn>
              <a:cxn ang="0">
                <a:pos x="51" y="296"/>
              </a:cxn>
              <a:cxn ang="0">
                <a:pos x="33" y="263"/>
              </a:cxn>
              <a:cxn ang="0">
                <a:pos x="102" y="226"/>
              </a:cxn>
              <a:cxn ang="0">
                <a:pos x="163" y="221"/>
              </a:cxn>
              <a:cxn ang="0">
                <a:pos x="195" y="200"/>
              </a:cxn>
              <a:cxn ang="0">
                <a:pos x="218" y="169"/>
              </a:cxn>
              <a:cxn ang="0">
                <a:pos x="213" y="152"/>
              </a:cxn>
              <a:cxn ang="0">
                <a:pos x="207" y="140"/>
              </a:cxn>
              <a:cxn ang="0">
                <a:pos x="209" y="112"/>
              </a:cxn>
              <a:cxn ang="0">
                <a:pos x="254" y="47"/>
              </a:cxn>
              <a:cxn ang="0">
                <a:pos x="290" y="23"/>
              </a:cxn>
              <a:cxn ang="0">
                <a:pos x="363" y="5"/>
              </a:cxn>
              <a:cxn ang="0">
                <a:pos x="391" y="42"/>
              </a:cxn>
              <a:cxn ang="0">
                <a:pos x="397" y="77"/>
              </a:cxn>
              <a:cxn ang="0">
                <a:pos x="409" y="118"/>
              </a:cxn>
              <a:cxn ang="0">
                <a:pos x="428" y="163"/>
              </a:cxn>
              <a:cxn ang="0">
                <a:pos x="439" y="211"/>
              </a:cxn>
              <a:cxn ang="0">
                <a:pos x="439" y="235"/>
              </a:cxn>
              <a:cxn ang="0">
                <a:pos x="441" y="286"/>
              </a:cxn>
              <a:cxn ang="0">
                <a:pos x="449" y="323"/>
              </a:cxn>
              <a:cxn ang="0">
                <a:pos x="452" y="346"/>
              </a:cxn>
              <a:cxn ang="0">
                <a:pos x="449" y="392"/>
              </a:cxn>
              <a:cxn ang="0">
                <a:pos x="450" y="400"/>
              </a:cxn>
              <a:cxn ang="0">
                <a:pos x="474" y="383"/>
              </a:cxn>
              <a:cxn ang="0">
                <a:pos x="541" y="348"/>
              </a:cxn>
              <a:cxn ang="0">
                <a:pos x="561" y="355"/>
              </a:cxn>
              <a:cxn ang="0">
                <a:pos x="491" y="410"/>
              </a:cxn>
              <a:cxn ang="0">
                <a:pos x="447" y="427"/>
              </a:cxn>
              <a:cxn ang="0">
                <a:pos x="435" y="426"/>
              </a:cxn>
              <a:cxn ang="0">
                <a:pos x="422" y="436"/>
              </a:cxn>
              <a:cxn ang="0">
                <a:pos x="427" y="425"/>
              </a:cxn>
              <a:cxn ang="0">
                <a:pos x="434" y="415"/>
              </a:cxn>
              <a:cxn ang="0">
                <a:pos x="437" y="398"/>
              </a:cxn>
              <a:cxn ang="0">
                <a:pos x="437" y="386"/>
              </a:cxn>
            </a:cxnLst>
            <a:rect l="0" t="0" r="r" b="b"/>
            <a:pathLst>
              <a:path w="572" h="440">
                <a:moveTo>
                  <a:pt x="437" y="386"/>
                </a:moveTo>
                <a:lnTo>
                  <a:pt x="435" y="386"/>
                </a:lnTo>
                <a:lnTo>
                  <a:pt x="417" y="380"/>
                </a:lnTo>
                <a:lnTo>
                  <a:pt x="411" y="379"/>
                </a:lnTo>
                <a:lnTo>
                  <a:pt x="410" y="379"/>
                </a:lnTo>
                <a:lnTo>
                  <a:pt x="409" y="379"/>
                </a:lnTo>
                <a:lnTo>
                  <a:pt x="407" y="378"/>
                </a:lnTo>
                <a:lnTo>
                  <a:pt x="402" y="377"/>
                </a:lnTo>
                <a:lnTo>
                  <a:pt x="398" y="376"/>
                </a:lnTo>
                <a:lnTo>
                  <a:pt x="391" y="372"/>
                </a:lnTo>
                <a:lnTo>
                  <a:pt x="384" y="370"/>
                </a:lnTo>
                <a:lnTo>
                  <a:pt x="372" y="366"/>
                </a:lnTo>
                <a:lnTo>
                  <a:pt x="372" y="365"/>
                </a:lnTo>
                <a:lnTo>
                  <a:pt x="367" y="360"/>
                </a:lnTo>
                <a:lnTo>
                  <a:pt x="357" y="361"/>
                </a:lnTo>
                <a:lnTo>
                  <a:pt x="348" y="356"/>
                </a:lnTo>
                <a:lnTo>
                  <a:pt x="341" y="349"/>
                </a:lnTo>
                <a:lnTo>
                  <a:pt x="342" y="347"/>
                </a:lnTo>
                <a:lnTo>
                  <a:pt x="338" y="335"/>
                </a:lnTo>
                <a:lnTo>
                  <a:pt x="330" y="326"/>
                </a:lnTo>
                <a:lnTo>
                  <a:pt x="329" y="325"/>
                </a:lnTo>
                <a:lnTo>
                  <a:pt x="323" y="328"/>
                </a:lnTo>
                <a:lnTo>
                  <a:pt x="312" y="316"/>
                </a:lnTo>
                <a:lnTo>
                  <a:pt x="311" y="316"/>
                </a:lnTo>
                <a:lnTo>
                  <a:pt x="303" y="318"/>
                </a:lnTo>
                <a:lnTo>
                  <a:pt x="282" y="323"/>
                </a:lnTo>
                <a:lnTo>
                  <a:pt x="267" y="326"/>
                </a:lnTo>
                <a:lnTo>
                  <a:pt x="260" y="328"/>
                </a:lnTo>
                <a:lnTo>
                  <a:pt x="259" y="328"/>
                </a:lnTo>
                <a:lnTo>
                  <a:pt x="257" y="328"/>
                </a:lnTo>
                <a:lnTo>
                  <a:pt x="249" y="330"/>
                </a:lnTo>
                <a:lnTo>
                  <a:pt x="241" y="331"/>
                </a:lnTo>
                <a:lnTo>
                  <a:pt x="229" y="334"/>
                </a:lnTo>
                <a:lnTo>
                  <a:pt x="212" y="337"/>
                </a:lnTo>
                <a:lnTo>
                  <a:pt x="206" y="338"/>
                </a:lnTo>
                <a:lnTo>
                  <a:pt x="203" y="340"/>
                </a:lnTo>
                <a:lnTo>
                  <a:pt x="200" y="340"/>
                </a:lnTo>
                <a:lnTo>
                  <a:pt x="192" y="342"/>
                </a:lnTo>
                <a:lnTo>
                  <a:pt x="162" y="348"/>
                </a:lnTo>
                <a:lnTo>
                  <a:pt x="155" y="349"/>
                </a:lnTo>
                <a:lnTo>
                  <a:pt x="149" y="352"/>
                </a:lnTo>
                <a:lnTo>
                  <a:pt x="145" y="352"/>
                </a:lnTo>
                <a:lnTo>
                  <a:pt x="134" y="354"/>
                </a:lnTo>
                <a:lnTo>
                  <a:pt x="119" y="356"/>
                </a:lnTo>
                <a:lnTo>
                  <a:pt x="114" y="358"/>
                </a:lnTo>
                <a:lnTo>
                  <a:pt x="110" y="359"/>
                </a:lnTo>
                <a:lnTo>
                  <a:pt x="107" y="359"/>
                </a:lnTo>
                <a:lnTo>
                  <a:pt x="84" y="364"/>
                </a:lnTo>
                <a:lnTo>
                  <a:pt x="68" y="367"/>
                </a:lnTo>
                <a:lnTo>
                  <a:pt x="63" y="367"/>
                </a:lnTo>
                <a:lnTo>
                  <a:pt x="59" y="368"/>
                </a:lnTo>
                <a:lnTo>
                  <a:pt x="57" y="368"/>
                </a:lnTo>
                <a:lnTo>
                  <a:pt x="54" y="370"/>
                </a:lnTo>
                <a:lnTo>
                  <a:pt x="45" y="371"/>
                </a:lnTo>
                <a:lnTo>
                  <a:pt x="25" y="376"/>
                </a:lnTo>
                <a:lnTo>
                  <a:pt x="15" y="377"/>
                </a:lnTo>
                <a:lnTo>
                  <a:pt x="12" y="377"/>
                </a:lnTo>
                <a:lnTo>
                  <a:pt x="5" y="379"/>
                </a:lnTo>
                <a:lnTo>
                  <a:pt x="0" y="353"/>
                </a:lnTo>
                <a:lnTo>
                  <a:pt x="8" y="346"/>
                </a:lnTo>
                <a:lnTo>
                  <a:pt x="26" y="325"/>
                </a:lnTo>
                <a:lnTo>
                  <a:pt x="38" y="316"/>
                </a:lnTo>
                <a:lnTo>
                  <a:pt x="45" y="301"/>
                </a:lnTo>
                <a:lnTo>
                  <a:pt x="51" y="296"/>
                </a:lnTo>
                <a:lnTo>
                  <a:pt x="47" y="277"/>
                </a:lnTo>
                <a:lnTo>
                  <a:pt x="39" y="275"/>
                </a:lnTo>
                <a:lnTo>
                  <a:pt x="37" y="268"/>
                </a:lnTo>
                <a:lnTo>
                  <a:pt x="33" y="263"/>
                </a:lnTo>
                <a:lnTo>
                  <a:pt x="30" y="250"/>
                </a:lnTo>
                <a:lnTo>
                  <a:pt x="69" y="230"/>
                </a:lnTo>
                <a:lnTo>
                  <a:pt x="92" y="226"/>
                </a:lnTo>
                <a:lnTo>
                  <a:pt x="102" y="226"/>
                </a:lnTo>
                <a:lnTo>
                  <a:pt x="120" y="224"/>
                </a:lnTo>
                <a:lnTo>
                  <a:pt x="135" y="232"/>
                </a:lnTo>
                <a:lnTo>
                  <a:pt x="146" y="224"/>
                </a:lnTo>
                <a:lnTo>
                  <a:pt x="163" y="221"/>
                </a:lnTo>
                <a:lnTo>
                  <a:pt x="173" y="220"/>
                </a:lnTo>
                <a:lnTo>
                  <a:pt x="189" y="209"/>
                </a:lnTo>
                <a:lnTo>
                  <a:pt x="193" y="205"/>
                </a:lnTo>
                <a:lnTo>
                  <a:pt x="195" y="200"/>
                </a:lnTo>
                <a:lnTo>
                  <a:pt x="205" y="191"/>
                </a:lnTo>
                <a:lnTo>
                  <a:pt x="218" y="185"/>
                </a:lnTo>
                <a:lnTo>
                  <a:pt x="219" y="175"/>
                </a:lnTo>
                <a:lnTo>
                  <a:pt x="218" y="169"/>
                </a:lnTo>
                <a:lnTo>
                  <a:pt x="213" y="158"/>
                </a:lnTo>
                <a:lnTo>
                  <a:pt x="211" y="157"/>
                </a:lnTo>
                <a:lnTo>
                  <a:pt x="210" y="152"/>
                </a:lnTo>
                <a:lnTo>
                  <a:pt x="213" y="152"/>
                </a:lnTo>
                <a:lnTo>
                  <a:pt x="219" y="146"/>
                </a:lnTo>
                <a:lnTo>
                  <a:pt x="210" y="143"/>
                </a:lnTo>
                <a:lnTo>
                  <a:pt x="207" y="144"/>
                </a:lnTo>
                <a:lnTo>
                  <a:pt x="207" y="140"/>
                </a:lnTo>
                <a:lnTo>
                  <a:pt x="199" y="138"/>
                </a:lnTo>
                <a:lnTo>
                  <a:pt x="200" y="122"/>
                </a:lnTo>
                <a:lnTo>
                  <a:pt x="210" y="116"/>
                </a:lnTo>
                <a:lnTo>
                  <a:pt x="209" y="112"/>
                </a:lnTo>
                <a:lnTo>
                  <a:pt x="224" y="98"/>
                </a:lnTo>
                <a:lnTo>
                  <a:pt x="227" y="96"/>
                </a:lnTo>
                <a:lnTo>
                  <a:pt x="229" y="89"/>
                </a:lnTo>
                <a:lnTo>
                  <a:pt x="254" y="47"/>
                </a:lnTo>
                <a:lnTo>
                  <a:pt x="264" y="38"/>
                </a:lnTo>
                <a:lnTo>
                  <a:pt x="265" y="37"/>
                </a:lnTo>
                <a:lnTo>
                  <a:pt x="281" y="24"/>
                </a:lnTo>
                <a:lnTo>
                  <a:pt x="290" y="23"/>
                </a:lnTo>
                <a:lnTo>
                  <a:pt x="291" y="22"/>
                </a:lnTo>
                <a:lnTo>
                  <a:pt x="337" y="12"/>
                </a:lnTo>
                <a:lnTo>
                  <a:pt x="338" y="12"/>
                </a:lnTo>
                <a:lnTo>
                  <a:pt x="363" y="5"/>
                </a:lnTo>
                <a:lnTo>
                  <a:pt x="381" y="0"/>
                </a:lnTo>
                <a:lnTo>
                  <a:pt x="383" y="14"/>
                </a:lnTo>
                <a:lnTo>
                  <a:pt x="390" y="41"/>
                </a:lnTo>
                <a:lnTo>
                  <a:pt x="391" y="42"/>
                </a:lnTo>
                <a:lnTo>
                  <a:pt x="392" y="43"/>
                </a:lnTo>
                <a:lnTo>
                  <a:pt x="396" y="47"/>
                </a:lnTo>
                <a:lnTo>
                  <a:pt x="401" y="70"/>
                </a:lnTo>
                <a:lnTo>
                  <a:pt x="397" y="77"/>
                </a:lnTo>
                <a:lnTo>
                  <a:pt x="397" y="89"/>
                </a:lnTo>
                <a:lnTo>
                  <a:pt x="407" y="113"/>
                </a:lnTo>
                <a:lnTo>
                  <a:pt x="408" y="114"/>
                </a:lnTo>
                <a:lnTo>
                  <a:pt x="409" y="118"/>
                </a:lnTo>
                <a:lnTo>
                  <a:pt x="409" y="131"/>
                </a:lnTo>
                <a:lnTo>
                  <a:pt x="416" y="128"/>
                </a:lnTo>
                <a:lnTo>
                  <a:pt x="427" y="157"/>
                </a:lnTo>
                <a:lnTo>
                  <a:pt x="428" y="163"/>
                </a:lnTo>
                <a:lnTo>
                  <a:pt x="431" y="175"/>
                </a:lnTo>
                <a:lnTo>
                  <a:pt x="434" y="192"/>
                </a:lnTo>
                <a:lnTo>
                  <a:pt x="437" y="203"/>
                </a:lnTo>
                <a:lnTo>
                  <a:pt x="439" y="211"/>
                </a:lnTo>
                <a:lnTo>
                  <a:pt x="440" y="211"/>
                </a:lnTo>
                <a:lnTo>
                  <a:pt x="439" y="217"/>
                </a:lnTo>
                <a:lnTo>
                  <a:pt x="439" y="223"/>
                </a:lnTo>
                <a:lnTo>
                  <a:pt x="439" y="235"/>
                </a:lnTo>
                <a:lnTo>
                  <a:pt x="438" y="274"/>
                </a:lnTo>
                <a:lnTo>
                  <a:pt x="438" y="277"/>
                </a:lnTo>
                <a:lnTo>
                  <a:pt x="440" y="281"/>
                </a:lnTo>
                <a:lnTo>
                  <a:pt x="441" y="286"/>
                </a:lnTo>
                <a:lnTo>
                  <a:pt x="446" y="310"/>
                </a:lnTo>
                <a:lnTo>
                  <a:pt x="447" y="317"/>
                </a:lnTo>
                <a:lnTo>
                  <a:pt x="449" y="322"/>
                </a:lnTo>
                <a:lnTo>
                  <a:pt x="449" y="323"/>
                </a:lnTo>
                <a:lnTo>
                  <a:pt x="450" y="330"/>
                </a:lnTo>
                <a:lnTo>
                  <a:pt x="451" y="340"/>
                </a:lnTo>
                <a:lnTo>
                  <a:pt x="452" y="342"/>
                </a:lnTo>
                <a:lnTo>
                  <a:pt x="452" y="346"/>
                </a:lnTo>
                <a:lnTo>
                  <a:pt x="461" y="359"/>
                </a:lnTo>
                <a:lnTo>
                  <a:pt x="446" y="374"/>
                </a:lnTo>
                <a:lnTo>
                  <a:pt x="453" y="384"/>
                </a:lnTo>
                <a:lnTo>
                  <a:pt x="449" y="392"/>
                </a:lnTo>
                <a:lnTo>
                  <a:pt x="449" y="396"/>
                </a:lnTo>
                <a:lnTo>
                  <a:pt x="447" y="397"/>
                </a:lnTo>
                <a:lnTo>
                  <a:pt x="449" y="397"/>
                </a:lnTo>
                <a:lnTo>
                  <a:pt x="450" y="400"/>
                </a:lnTo>
                <a:lnTo>
                  <a:pt x="456" y="395"/>
                </a:lnTo>
                <a:lnTo>
                  <a:pt x="458" y="391"/>
                </a:lnTo>
                <a:lnTo>
                  <a:pt x="467" y="388"/>
                </a:lnTo>
                <a:lnTo>
                  <a:pt x="474" y="383"/>
                </a:lnTo>
                <a:lnTo>
                  <a:pt x="483" y="384"/>
                </a:lnTo>
                <a:lnTo>
                  <a:pt x="491" y="376"/>
                </a:lnTo>
                <a:lnTo>
                  <a:pt x="524" y="366"/>
                </a:lnTo>
                <a:lnTo>
                  <a:pt x="541" y="348"/>
                </a:lnTo>
                <a:lnTo>
                  <a:pt x="549" y="342"/>
                </a:lnTo>
                <a:lnTo>
                  <a:pt x="546" y="347"/>
                </a:lnTo>
                <a:lnTo>
                  <a:pt x="551" y="354"/>
                </a:lnTo>
                <a:lnTo>
                  <a:pt x="561" y="355"/>
                </a:lnTo>
                <a:lnTo>
                  <a:pt x="570" y="346"/>
                </a:lnTo>
                <a:lnTo>
                  <a:pt x="572" y="349"/>
                </a:lnTo>
                <a:lnTo>
                  <a:pt x="554" y="365"/>
                </a:lnTo>
                <a:lnTo>
                  <a:pt x="491" y="410"/>
                </a:lnTo>
                <a:lnTo>
                  <a:pt x="479" y="415"/>
                </a:lnTo>
                <a:lnTo>
                  <a:pt x="465" y="421"/>
                </a:lnTo>
                <a:lnTo>
                  <a:pt x="456" y="424"/>
                </a:lnTo>
                <a:lnTo>
                  <a:pt x="447" y="427"/>
                </a:lnTo>
                <a:lnTo>
                  <a:pt x="444" y="431"/>
                </a:lnTo>
                <a:lnTo>
                  <a:pt x="444" y="428"/>
                </a:lnTo>
                <a:lnTo>
                  <a:pt x="439" y="428"/>
                </a:lnTo>
                <a:lnTo>
                  <a:pt x="435" y="426"/>
                </a:lnTo>
                <a:lnTo>
                  <a:pt x="431" y="434"/>
                </a:lnTo>
                <a:lnTo>
                  <a:pt x="422" y="440"/>
                </a:lnTo>
                <a:lnTo>
                  <a:pt x="422" y="438"/>
                </a:lnTo>
                <a:lnTo>
                  <a:pt x="422" y="436"/>
                </a:lnTo>
                <a:lnTo>
                  <a:pt x="423" y="431"/>
                </a:lnTo>
                <a:lnTo>
                  <a:pt x="423" y="427"/>
                </a:lnTo>
                <a:lnTo>
                  <a:pt x="426" y="425"/>
                </a:lnTo>
                <a:lnTo>
                  <a:pt x="427" y="425"/>
                </a:lnTo>
                <a:lnTo>
                  <a:pt x="431" y="422"/>
                </a:lnTo>
                <a:lnTo>
                  <a:pt x="433" y="422"/>
                </a:lnTo>
                <a:lnTo>
                  <a:pt x="434" y="419"/>
                </a:lnTo>
                <a:lnTo>
                  <a:pt x="434" y="415"/>
                </a:lnTo>
                <a:lnTo>
                  <a:pt x="434" y="412"/>
                </a:lnTo>
                <a:lnTo>
                  <a:pt x="434" y="407"/>
                </a:lnTo>
                <a:lnTo>
                  <a:pt x="437" y="400"/>
                </a:lnTo>
                <a:lnTo>
                  <a:pt x="437" y="398"/>
                </a:lnTo>
                <a:lnTo>
                  <a:pt x="437" y="397"/>
                </a:lnTo>
                <a:lnTo>
                  <a:pt x="437" y="395"/>
                </a:lnTo>
                <a:lnTo>
                  <a:pt x="437" y="389"/>
                </a:lnTo>
                <a:lnTo>
                  <a:pt x="437" y="386"/>
                </a:lnTo>
                <a:close/>
              </a:path>
            </a:pathLst>
          </a:custGeom>
          <a:solidFill>
            <a:schemeClr val="tx2"/>
          </a:solidFill>
          <a:ln w="6350" cap="flat" cmpd="sng">
            <a:solidFill>
              <a:srgbClr val="8099C6"/>
            </a:solidFill>
            <a:prstDash val="solid"/>
            <a:round/>
            <a:headEnd type="none" w="med" len="med"/>
            <a:tailEnd type="none" w="med" len="med"/>
          </a:ln>
          <a:effectLst/>
        </p:spPr>
        <p:txBody>
          <a:bodyPr/>
          <a:lstStyle/>
          <a:p>
            <a:pPr marL="0" marR="0" lvl="0" indent="0" algn="l" defTabSz="91440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Arial"/>
              <a:ea typeface="+mn-ea"/>
              <a:cs typeface="+mn-cs"/>
            </a:endParaRPr>
          </a:p>
        </p:txBody>
      </p:sp>
      <p:grpSp>
        <p:nvGrpSpPr>
          <p:cNvPr id="67" name="Group 66"/>
          <p:cNvGrpSpPr/>
          <p:nvPr/>
        </p:nvGrpSpPr>
        <p:grpSpPr>
          <a:xfrm>
            <a:off x="8431728" y="4393263"/>
            <a:ext cx="820881" cy="1598782"/>
            <a:chOff x="2289175" y="1266826"/>
            <a:chExt cx="566738" cy="1357312"/>
          </a:xfrm>
          <a:solidFill>
            <a:schemeClr val="tx2"/>
          </a:solidFill>
        </p:grpSpPr>
        <p:sp>
          <p:nvSpPr>
            <p:cNvPr id="68" name="Freeform 5"/>
            <p:cNvSpPr>
              <a:spLocks/>
            </p:cNvSpPr>
            <p:nvPr/>
          </p:nvSpPr>
          <p:spPr bwMode="auto">
            <a:xfrm>
              <a:off x="2505075" y="1604963"/>
              <a:ext cx="134938" cy="114300"/>
            </a:xfrm>
            <a:custGeom>
              <a:avLst/>
              <a:gdLst/>
              <a:ahLst/>
              <a:cxnLst>
                <a:cxn ang="0">
                  <a:pos x="10" y="12"/>
                </a:cxn>
                <a:cxn ang="0">
                  <a:pos x="47" y="78"/>
                </a:cxn>
                <a:cxn ang="0">
                  <a:pos x="83" y="12"/>
                </a:cxn>
                <a:cxn ang="0">
                  <a:pos x="93" y="0"/>
                </a:cxn>
                <a:cxn ang="0">
                  <a:pos x="0" y="0"/>
                </a:cxn>
                <a:cxn ang="0">
                  <a:pos x="10" y="12"/>
                </a:cxn>
              </a:cxnLst>
              <a:rect l="0" t="0" r="r" b="b"/>
              <a:pathLst>
                <a:path w="93" h="78">
                  <a:moveTo>
                    <a:pt x="10" y="12"/>
                  </a:moveTo>
                  <a:cubicBezTo>
                    <a:pt x="26" y="28"/>
                    <a:pt x="38" y="50"/>
                    <a:pt x="47" y="78"/>
                  </a:cubicBezTo>
                  <a:cubicBezTo>
                    <a:pt x="55" y="50"/>
                    <a:pt x="67" y="28"/>
                    <a:pt x="83" y="12"/>
                  </a:cubicBezTo>
                  <a:cubicBezTo>
                    <a:pt x="86" y="8"/>
                    <a:pt x="90" y="4"/>
                    <a:pt x="93" y="0"/>
                  </a:cubicBezTo>
                  <a:cubicBezTo>
                    <a:pt x="0" y="0"/>
                    <a:pt x="0" y="0"/>
                    <a:pt x="0" y="0"/>
                  </a:cubicBezTo>
                  <a:cubicBezTo>
                    <a:pt x="3" y="4"/>
                    <a:pt x="7" y="8"/>
                    <a:pt x="10" y="1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69" name="Freeform 6"/>
            <p:cNvSpPr>
              <a:spLocks noEditPoints="1"/>
            </p:cNvSpPr>
            <p:nvPr/>
          </p:nvSpPr>
          <p:spPr bwMode="auto">
            <a:xfrm>
              <a:off x="2289175" y="1604963"/>
              <a:ext cx="566738" cy="1019175"/>
            </a:xfrm>
            <a:custGeom>
              <a:avLst/>
              <a:gdLst/>
              <a:ahLst/>
              <a:cxnLst>
                <a:cxn ang="0">
                  <a:pos x="86" y="396"/>
                </a:cxn>
                <a:cxn ang="0">
                  <a:pos x="86" y="395"/>
                </a:cxn>
                <a:cxn ang="0">
                  <a:pos x="86" y="648"/>
                </a:cxn>
                <a:cxn ang="0">
                  <a:pos x="136" y="698"/>
                </a:cxn>
                <a:cxn ang="0">
                  <a:pos x="185" y="648"/>
                </a:cxn>
                <a:cxn ang="0">
                  <a:pos x="185" y="335"/>
                </a:cxn>
                <a:cxn ang="0">
                  <a:pos x="204" y="335"/>
                </a:cxn>
                <a:cxn ang="0">
                  <a:pos x="204" y="648"/>
                </a:cxn>
                <a:cxn ang="0">
                  <a:pos x="253" y="698"/>
                </a:cxn>
                <a:cxn ang="0">
                  <a:pos x="303" y="648"/>
                </a:cxn>
                <a:cxn ang="0">
                  <a:pos x="303" y="395"/>
                </a:cxn>
                <a:cxn ang="0">
                  <a:pos x="303" y="396"/>
                </a:cxn>
                <a:cxn ang="0">
                  <a:pos x="314" y="397"/>
                </a:cxn>
                <a:cxn ang="0">
                  <a:pos x="344" y="375"/>
                </a:cxn>
                <a:cxn ang="0">
                  <a:pos x="389" y="153"/>
                </a:cxn>
                <a:cxn ang="0">
                  <a:pos x="377" y="75"/>
                </a:cxn>
                <a:cxn ang="0">
                  <a:pos x="326" y="12"/>
                </a:cxn>
                <a:cxn ang="0">
                  <a:pos x="277" y="0"/>
                </a:cxn>
                <a:cxn ang="0">
                  <a:pos x="276" y="0"/>
                </a:cxn>
                <a:cxn ang="0">
                  <a:pos x="272" y="0"/>
                </a:cxn>
                <a:cxn ang="0">
                  <a:pos x="270" y="0"/>
                </a:cxn>
                <a:cxn ang="0">
                  <a:pos x="270" y="0"/>
                </a:cxn>
                <a:cxn ang="0">
                  <a:pos x="249" y="29"/>
                </a:cxn>
                <a:cxn ang="0">
                  <a:pos x="241" y="39"/>
                </a:cxn>
                <a:cxn ang="0">
                  <a:pos x="208" y="151"/>
                </a:cxn>
                <a:cxn ang="0">
                  <a:pos x="224" y="177"/>
                </a:cxn>
                <a:cxn ang="0">
                  <a:pos x="218" y="194"/>
                </a:cxn>
                <a:cxn ang="0">
                  <a:pos x="214" y="198"/>
                </a:cxn>
                <a:cxn ang="0">
                  <a:pos x="195" y="206"/>
                </a:cxn>
                <a:cxn ang="0">
                  <a:pos x="175" y="198"/>
                </a:cxn>
                <a:cxn ang="0">
                  <a:pos x="171" y="194"/>
                </a:cxn>
                <a:cxn ang="0">
                  <a:pos x="165" y="177"/>
                </a:cxn>
                <a:cxn ang="0">
                  <a:pos x="181" y="151"/>
                </a:cxn>
                <a:cxn ang="0">
                  <a:pos x="148" y="38"/>
                </a:cxn>
                <a:cxn ang="0">
                  <a:pos x="141" y="29"/>
                </a:cxn>
                <a:cxn ang="0">
                  <a:pos x="119" y="0"/>
                </a:cxn>
                <a:cxn ang="0">
                  <a:pos x="119" y="0"/>
                </a:cxn>
                <a:cxn ang="0">
                  <a:pos x="117" y="0"/>
                </a:cxn>
                <a:cxn ang="0">
                  <a:pos x="113" y="0"/>
                </a:cxn>
                <a:cxn ang="0">
                  <a:pos x="112" y="0"/>
                </a:cxn>
                <a:cxn ang="0">
                  <a:pos x="44" y="27"/>
                </a:cxn>
                <a:cxn ang="0">
                  <a:pos x="12" y="75"/>
                </a:cxn>
                <a:cxn ang="0">
                  <a:pos x="0" y="153"/>
                </a:cxn>
                <a:cxn ang="0">
                  <a:pos x="45" y="375"/>
                </a:cxn>
                <a:cxn ang="0">
                  <a:pos x="76" y="397"/>
                </a:cxn>
                <a:cxn ang="0">
                  <a:pos x="86" y="396"/>
                </a:cxn>
                <a:cxn ang="0">
                  <a:pos x="317" y="97"/>
                </a:cxn>
                <a:cxn ang="0">
                  <a:pos x="325" y="153"/>
                </a:cxn>
                <a:cxn ang="0">
                  <a:pos x="303" y="291"/>
                </a:cxn>
                <a:cxn ang="0">
                  <a:pos x="303" y="229"/>
                </a:cxn>
                <a:cxn ang="0">
                  <a:pos x="303" y="74"/>
                </a:cxn>
                <a:cxn ang="0">
                  <a:pos x="317" y="97"/>
                </a:cxn>
                <a:cxn ang="0">
                  <a:pos x="72" y="97"/>
                </a:cxn>
                <a:cxn ang="0">
                  <a:pos x="86" y="74"/>
                </a:cxn>
                <a:cxn ang="0">
                  <a:pos x="86" y="229"/>
                </a:cxn>
                <a:cxn ang="0">
                  <a:pos x="86" y="291"/>
                </a:cxn>
                <a:cxn ang="0">
                  <a:pos x="64" y="153"/>
                </a:cxn>
                <a:cxn ang="0">
                  <a:pos x="72" y="97"/>
                </a:cxn>
              </a:cxnLst>
              <a:rect l="0" t="0" r="r" b="b"/>
              <a:pathLst>
                <a:path w="389" h="698">
                  <a:moveTo>
                    <a:pt x="86" y="396"/>
                  </a:moveTo>
                  <a:cubicBezTo>
                    <a:pt x="86" y="396"/>
                    <a:pt x="86" y="395"/>
                    <a:pt x="86" y="395"/>
                  </a:cubicBezTo>
                  <a:cubicBezTo>
                    <a:pt x="86" y="648"/>
                    <a:pt x="86" y="648"/>
                    <a:pt x="86" y="648"/>
                  </a:cubicBezTo>
                  <a:cubicBezTo>
                    <a:pt x="86" y="676"/>
                    <a:pt x="109" y="698"/>
                    <a:pt x="136" y="698"/>
                  </a:cubicBezTo>
                  <a:cubicBezTo>
                    <a:pt x="163" y="698"/>
                    <a:pt x="185" y="676"/>
                    <a:pt x="185" y="648"/>
                  </a:cubicBezTo>
                  <a:cubicBezTo>
                    <a:pt x="185" y="335"/>
                    <a:pt x="185" y="335"/>
                    <a:pt x="185" y="335"/>
                  </a:cubicBezTo>
                  <a:cubicBezTo>
                    <a:pt x="204" y="335"/>
                    <a:pt x="204" y="335"/>
                    <a:pt x="204" y="335"/>
                  </a:cubicBezTo>
                  <a:cubicBezTo>
                    <a:pt x="204" y="648"/>
                    <a:pt x="204" y="648"/>
                    <a:pt x="204" y="648"/>
                  </a:cubicBezTo>
                  <a:cubicBezTo>
                    <a:pt x="204" y="676"/>
                    <a:pt x="226" y="698"/>
                    <a:pt x="253" y="698"/>
                  </a:cubicBezTo>
                  <a:cubicBezTo>
                    <a:pt x="281" y="698"/>
                    <a:pt x="303" y="676"/>
                    <a:pt x="303" y="648"/>
                  </a:cubicBezTo>
                  <a:cubicBezTo>
                    <a:pt x="303" y="395"/>
                    <a:pt x="303" y="395"/>
                    <a:pt x="303" y="395"/>
                  </a:cubicBezTo>
                  <a:cubicBezTo>
                    <a:pt x="303" y="395"/>
                    <a:pt x="303" y="396"/>
                    <a:pt x="303" y="396"/>
                  </a:cubicBezTo>
                  <a:cubicBezTo>
                    <a:pt x="307" y="397"/>
                    <a:pt x="310" y="397"/>
                    <a:pt x="314" y="397"/>
                  </a:cubicBezTo>
                  <a:cubicBezTo>
                    <a:pt x="327" y="397"/>
                    <a:pt x="339" y="389"/>
                    <a:pt x="344" y="375"/>
                  </a:cubicBezTo>
                  <a:cubicBezTo>
                    <a:pt x="376" y="278"/>
                    <a:pt x="389" y="206"/>
                    <a:pt x="389" y="153"/>
                  </a:cubicBezTo>
                  <a:cubicBezTo>
                    <a:pt x="389" y="122"/>
                    <a:pt x="385" y="96"/>
                    <a:pt x="377" y="75"/>
                  </a:cubicBezTo>
                  <a:cubicBezTo>
                    <a:pt x="366" y="44"/>
                    <a:pt x="346" y="23"/>
                    <a:pt x="326" y="12"/>
                  </a:cubicBezTo>
                  <a:cubicBezTo>
                    <a:pt x="306" y="2"/>
                    <a:pt x="287" y="0"/>
                    <a:pt x="277" y="0"/>
                  </a:cubicBezTo>
                  <a:cubicBezTo>
                    <a:pt x="277" y="0"/>
                    <a:pt x="276" y="0"/>
                    <a:pt x="276" y="0"/>
                  </a:cubicBezTo>
                  <a:cubicBezTo>
                    <a:pt x="274" y="0"/>
                    <a:pt x="273" y="0"/>
                    <a:pt x="272" y="0"/>
                  </a:cubicBezTo>
                  <a:cubicBezTo>
                    <a:pt x="270" y="0"/>
                    <a:pt x="270" y="0"/>
                    <a:pt x="270" y="0"/>
                  </a:cubicBezTo>
                  <a:cubicBezTo>
                    <a:pt x="270" y="0"/>
                    <a:pt x="270" y="0"/>
                    <a:pt x="270" y="0"/>
                  </a:cubicBezTo>
                  <a:cubicBezTo>
                    <a:pt x="264" y="11"/>
                    <a:pt x="257" y="21"/>
                    <a:pt x="249" y="29"/>
                  </a:cubicBezTo>
                  <a:cubicBezTo>
                    <a:pt x="246" y="32"/>
                    <a:pt x="243" y="35"/>
                    <a:pt x="241" y="39"/>
                  </a:cubicBezTo>
                  <a:cubicBezTo>
                    <a:pt x="214" y="73"/>
                    <a:pt x="209" y="131"/>
                    <a:pt x="208" y="151"/>
                  </a:cubicBezTo>
                  <a:cubicBezTo>
                    <a:pt x="217" y="156"/>
                    <a:pt x="224" y="166"/>
                    <a:pt x="224" y="177"/>
                  </a:cubicBezTo>
                  <a:cubicBezTo>
                    <a:pt x="224" y="183"/>
                    <a:pt x="222" y="189"/>
                    <a:pt x="218" y="194"/>
                  </a:cubicBezTo>
                  <a:cubicBezTo>
                    <a:pt x="217" y="195"/>
                    <a:pt x="216" y="197"/>
                    <a:pt x="214" y="198"/>
                  </a:cubicBezTo>
                  <a:cubicBezTo>
                    <a:pt x="209" y="203"/>
                    <a:pt x="202" y="206"/>
                    <a:pt x="195" y="206"/>
                  </a:cubicBezTo>
                  <a:cubicBezTo>
                    <a:pt x="187" y="206"/>
                    <a:pt x="180" y="203"/>
                    <a:pt x="175" y="198"/>
                  </a:cubicBezTo>
                  <a:cubicBezTo>
                    <a:pt x="173" y="197"/>
                    <a:pt x="172" y="195"/>
                    <a:pt x="171" y="194"/>
                  </a:cubicBezTo>
                  <a:cubicBezTo>
                    <a:pt x="168" y="189"/>
                    <a:pt x="165" y="183"/>
                    <a:pt x="165" y="177"/>
                  </a:cubicBezTo>
                  <a:cubicBezTo>
                    <a:pt x="165" y="166"/>
                    <a:pt x="172" y="156"/>
                    <a:pt x="181" y="151"/>
                  </a:cubicBezTo>
                  <a:cubicBezTo>
                    <a:pt x="180" y="130"/>
                    <a:pt x="175" y="73"/>
                    <a:pt x="148" y="38"/>
                  </a:cubicBezTo>
                  <a:cubicBezTo>
                    <a:pt x="146" y="35"/>
                    <a:pt x="143" y="32"/>
                    <a:pt x="141" y="29"/>
                  </a:cubicBezTo>
                  <a:cubicBezTo>
                    <a:pt x="132" y="21"/>
                    <a:pt x="125" y="11"/>
                    <a:pt x="119" y="0"/>
                  </a:cubicBezTo>
                  <a:cubicBezTo>
                    <a:pt x="119" y="0"/>
                    <a:pt x="119" y="0"/>
                    <a:pt x="119" y="0"/>
                  </a:cubicBezTo>
                  <a:cubicBezTo>
                    <a:pt x="117" y="0"/>
                    <a:pt x="117" y="0"/>
                    <a:pt x="117" y="0"/>
                  </a:cubicBezTo>
                  <a:cubicBezTo>
                    <a:pt x="116" y="0"/>
                    <a:pt x="115" y="0"/>
                    <a:pt x="113" y="0"/>
                  </a:cubicBezTo>
                  <a:cubicBezTo>
                    <a:pt x="113" y="0"/>
                    <a:pt x="113" y="0"/>
                    <a:pt x="112" y="0"/>
                  </a:cubicBezTo>
                  <a:cubicBezTo>
                    <a:pt x="99" y="0"/>
                    <a:pt x="70" y="3"/>
                    <a:pt x="44" y="27"/>
                  </a:cubicBezTo>
                  <a:cubicBezTo>
                    <a:pt x="31" y="38"/>
                    <a:pt x="20" y="54"/>
                    <a:pt x="12" y="75"/>
                  </a:cubicBezTo>
                  <a:cubicBezTo>
                    <a:pt x="4" y="96"/>
                    <a:pt x="0" y="122"/>
                    <a:pt x="0" y="153"/>
                  </a:cubicBezTo>
                  <a:cubicBezTo>
                    <a:pt x="0" y="206"/>
                    <a:pt x="13" y="278"/>
                    <a:pt x="45" y="375"/>
                  </a:cubicBezTo>
                  <a:cubicBezTo>
                    <a:pt x="50" y="389"/>
                    <a:pt x="62" y="397"/>
                    <a:pt x="76" y="397"/>
                  </a:cubicBezTo>
                  <a:cubicBezTo>
                    <a:pt x="79" y="397"/>
                    <a:pt x="82" y="397"/>
                    <a:pt x="86" y="396"/>
                  </a:cubicBezTo>
                  <a:close/>
                  <a:moveTo>
                    <a:pt x="317" y="97"/>
                  </a:moveTo>
                  <a:cubicBezTo>
                    <a:pt x="322" y="110"/>
                    <a:pt x="325" y="127"/>
                    <a:pt x="325" y="153"/>
                  </a:cubicBezTo>
                  <a:cubicBezTo>
                    <a:pt x="325" y="185"/>
                    <a:pt x="319" y="231"/>
                    <a:pt x="303" y="291"/>
                  </a:cubicBezTo>
                  <a:cubicBezTo>
                    <a:pt x="303" y="229"/>
                    <a:pt x="303" y="229"/>
                    <a:pt x="303" y="229"/>
                  </a:cubicBezTo>
                  <a:cubicBezTo>
                    <a:pt x="303" y="74"/>
                    <a:pt x="303" y="74"/>
                    <a:pt x="303" y="74"/>
                  </a:cubicBezTo>
                  <a:cubicBezTo>
                    <a:pt x="308" y="79"/>
                    <a:pt x="313" y="85"/>
                    <a:pt x="317" y="97"/>
                  </a:cubicBezTo>
                  <a:close/>
                  <a:moveTo>
                    <a:pt x="72" y="97"/>
                  </a:moveTo>
                  <a:cubicBezTo>
                    <a:pt x="77" y="86"/>
                    <a:pt x="82" y="79"/>
                    <a:pt x="86" y="74"/>
                  </a:cubicBezTo>
                  <a:cubicBezTo>
                    <a:pt x="86" y="229"/>
                    <a:pt x="86" y="229"/>
                    <a:pt x="86" y="229"/>
                  </a:cubicBezTo>
                  <a:cubicBezTo>
                    <a:pt x="86" y="291"/>
                    <a:pt x="86" y="291"/>
                    <a:pt x="86" y="291"/>
                  </a:cubicBezTo>
                  <a:cubicBezTo>
                    <a:pt x="70" y="231"/>
                    <a:pt x="64" y="185"/>
                    <a:pt x="64" y="153"/>
                  </a:cubicBezTo>
                  <a:cubicBezTo>
                    <a:pt x="64" y="127"/>
                    <a:pt x="68" y="110"/>
                    <a:pt x="72" y="9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70" name="Freeform 7"/>
            <p:cNvSpPr>
              <a:spLocks noEditPoints="1"/>
            </p:cNvSpPr>
            <p:nvPr/>
          </p:nvSpPr>
          <p:spPr bwMode="auto">
            <a:xfrm>
              <a:off x="2433638" y="1266826"/>
              <a:ext cx="287338" cy="628650"/>
            </a:xfrm>
            <a:custGeom>
              <a:avLst/>
              <a:gdLst/>
              <a:ahLst/>
              <a:cxnLst>
                <a:cxn ang="0">
                  <a:pos x="6" y="102"/>
                </a:cxn>
                <a:cxn ang="0">
                  <a:pos x="0" y="107"/>
                </a:cxn>
                <a:cxn ang="0">
                  <a:pos x="0" y="107"/>
                </a:cxn>
                <a:cxn ang="0">
                  <a:pos x="0" y="109"/>
                </a:cxn>
                <a:cxn ang="0">
                  <a:pos x="28" y="232"/>
                </a:cxn>
                <a:cxn ang="0">
                  <a:pos x="30" y="235"/>
                </a:cxn>
                <a:cxn ang="0">
                  <a:pos x="47" y="256"/>
                </a:cxn>
                <a:cxn ang="0">
                  <a:pos x="50" y="260"/>
                </a:cxn>
                <a:cxn ang="0">
                  <a:pos x="90" y="388"/>
                </a:cxn>
                <a:cxn ang="0">
                  <a:pos x="74" y="409"/>
                </a:cxn>
                <a:cxn ang="0">
                  <a:pos x="96" y="431"/>
                </a:cxn>
                <a:cxn ang="0">
                  <a:pos x="118" y="409"/>
                </a:cxn>
                <a:cxn ang="0">
                  <a:pos x="101" y="388"/>
                </a:cxn>
                <a:cxn ang="0">
                  <a:pos x="141" y="260"/>
                </a:cxn>
                <a:cxn ang="0">
                  <a:pos x="145" y="256"/>
                </a:cxn>
                <a:cxn ang="0">
                  <a:pos x="161" y="235"/>
                </a:cxn>
                <a:cxn ang="0">
                  <a:pos x="163" y="232"/>
                </a:cxn>
                <a:cxn ang="0">
                  <a:pos x="191" y="109"/>
                </a:cxn>
                <a:cxn ang="0">
                  <a:pos x="191" y="107"/>
                </a:cxn>
                <a:cxn ang="0">
                  <a:pos x="191" y="107"/>
                </a:cxn>
                <a:cxn ang="0">
                  <a:pos x="185" y="102"/>
                </a:cxn>
                <a:cxn ang="0">
                  <a:pos x="185" y="102"/>
                </a:cxn>
                <a:cxn ang="0">
                  <a:pos x="183" y="95"/>
                </a:cxn>
                <a:cxn ang="0">
                  <a:pos x="178" y="78"/>
                </a:cxn>
                <a:cxn ang="0">
                  <a:pos x="197" y="43"/>
                </a:cxn>
                <a:cxn ang="0">
                  <a:pos x="154" y="0"/>
                </a:cxn>
                <a:cxn ang="0">
                  <a:pos x="115" y="27"/>
                </a:cxn>
                <a:cxn ang="0">
                  <a:pos x="44" y="41"/>
                </a:cxn>
                <a:cxn ang="0">
                  <a:pos x="112" y="41"/>
                </a:cxn>
                <a:cxn ang="0">
                  <a:pos x="111" y="43"/>
                </a:cxn>
                <a:cxn ang="0">
                  <a:pos x="114" y="57"/>
                </a:cxn>
                <a:cxn ang="0">
                  <a:pos x="27" y="57"/>
                </a:cxn>
                <a:cxn ang="0">
                  <a:pos x="8" y="95"/>
                </a:cxn>
                <a:cxn ang="0">
                  <a:pos x="8" y="95"/>
                </a:cxn>
                <a:cxn ang="0">
                  <a:pos x="6" y="102"/>
                </a:cxn>
                <a:cxn ang="0">
                  <a:pos x="6" y="102"/>
                </a:cxn>
                <a:cxn ang="0">
                  <a:pos x="121" y="44"/>
                </a:cxn>
                <a:cxn ang="0">
                  <a:pos x="121" y="41"/>
                </a:cxn>
                <a:cxn ang="0">
                  <a:pos x="124" y="30"/>
                </a:cxn>
                <a:cxn ang="0">
                  <a:pos x="154" y="10"/>
                </a:cxn>
                <a:cxn ang="0">
                  <a:pos x="187" y="44"/>
                </a:cxn>
                <a:cxn ang="0">
                  <a:pos x="174" y="70"/>
                </a:cxn>
                <a:cxn ang="0">
                  <a:pos x="154" y="77"/>
                </a:cxn>
                <a:cxn ang="0">
                  <a:pos x="124" y="57"/>
                </a:cxn>
                <a:cxn ang="0">
                  <a:pos x="121" y="44"/>
                </a:cxn>
                <a:cxn ang="0">
                  <a:pos x="75" y="203"/>
                </a:cxn>
                <a:cxn ang="0">
                  <a:pos x="166" y="171"/>
                </a:cxn>
                <a:cxn ang="0">
                  <a:pos x="176" y="154"/>
                </a:cxn>
                <a:cxn ang="0">
                  <a:pos x="151" y="232"/>
                </a:cxn>
                <a:cxn ang="0">
                  <a:pos x="137" y="249"/>
                </a:cxn>
                <a:cxn ang="0">
                  <a:pos x="96" y="341"/>
                </a:cxn>
                <a:cxn ang="0">
                  <a:pos x="54" y="249"/>
                </a:cxn>
                <a:cxn ang="0">
                  <a:pos x="41" y="232"/>
                </a:cxn>
                <a:cxn ang="0">
                  <a:pos x="15" y="154"/>
                </a:cxn>
                <a:cxn ang="0">
                  <a:pos x="25" y="171"/>
                </a:cxn>
                <a:cxn ang="0">
                  <a:pos x="75" y="203"/>
                </a:cxn>
              </a:cxnLst>
              <a:rect l="0" t="0" r="r" b="b"/>
              <a:pathLst>
                <a:path w="197" h="431">
                  <a:moveTo>
                    <a:pt x="6" y="102"/>
                  </a:moveTo>
                  <a:cubicBezTo>
                    <a:pt x="3" y="102"/>
                    <a:pt x="0" y="104"/>
                    <a:pt x="0" y="107"/>
                  </a:cubicBezTo>
                  <a:cubicBezTo>
                    <a:pt x="0" y="107"/>
                    <a:pt x="0" y="107"/>
                    <a:pt x="0" y="107"/>
                  </a:cubicBezTo>
                  <a:cubicBezTo>
                    <a:pt x="0" y="107"/>
                    <a:pt x="0" y="108"/>
                    <a:pt x="0" y="109"/>
                  </a:cubicBezTo>
                  <a:cubicBezTo>
                    <a:pt x="0" y="120"/>
                    <a:pt x="1" y="184"/>
                    <a:pt x="28" y="232"/>
                  </a:cubicBezTo>
                  <a:cubicBezTo>
                    <a:pt x="29" y="233"/>
                    <a:pt x="29" y="234"/>
                    <a:pt x="30" y="235"/>
                  </a:cubicBezTo>
                  <a:cubicBezTo>
                    <a:pt x="35" y="242"/>
                    <a:pt x="40" y="250"/>
                    <a:pt x="47" y="256"/>
                  </a:cubicBezTo>
                  <a:cubicBezTo>
                    <a:pt x="48" y="257"/>
                    <a:pt x="49" y="259"/>
                    <a:pt x="50" y="260"/>
                  </a:cubicBezTo>
                  <a:cubicBezTo>
                    <a:pt x="83" y="296"/>
                    <a:pt x="89" y="364"/>
                    <a:pt x="90" y="388"/>
                  </a:cubicBezTo>
                  <a:cubicBezTo>
                    <a:pt x="80" y="390"/>
                    <a:pt x="74" y="399"/>
                    <a:pt x="74" y="409"/>
                  </a:cubicBezTo>
                  <a:cubicBezTo>
                    <a:pt x="74" y="421"/>
                    <a:pt x="83" y="431"/>
                    <a:pt x="96" y="431"/>
                  </a:cubicBezTo>
                  <a:cubicBezTo>
                    <a:pt x="108" y="431"/>
                    <a:pt x="118" y="421"/>
                    <a:pt x="118" y="409"/>
                  </a:cubicBezTo>
                  <a:cubicBezTo>
                    <a:pt x="118" y="399"/>
                    <a:pt x="111" y="390"/>
                    <a:pt x="101" y="388"/>
                  </a:cubicBezTo>
                  <a:cubicBezTo>
                    <a:pt x="102" y="364"/>
                    <a:pt x="108" y="296"/>
                    <a:pt x="141" y="260"/>
                  </a:cubicBezTo>
                  <a:cubicBezTo>
                    <a:pt x="142" y="259"/>
                    <a:pt x="143" y="257"/>
                    <a:pt x="145" y="256"/>
                  </a:cubicBezTo>
                  <a:cubicBezTo>
                    <a:pt x="151" y="250"/>
                    <a:pt x="157" y="242"/>
                    <a:pt x="161" y="235"/>
                  </a:cubicBezTo>
                  <a:cubicBezTo>
                    <a:pt x="162" y="234"/>
                    <a:pt x="162" y="233"/>
                    <a:pt x="163" y="232"/>
                  </a:cubicBezTo>
                  <a:cubicBezTo>
                    <a:pt x="190" y="184"/>
                    <a:pt x="191" y="120"/>
                    <a:pt x="191" y="109"/>
                  </a:cubicBezTo>
                  <a:cubicBezTo>
                    <a:pt x="191" y="108"/>
                    <a:pt x="191" y="107"/>
                    <a:pt x="191" y="107"/>
                  </a:cubicBezTo>
                  <a:cubicBezTo>
                    <a:pt x="191" y="107"/>
                    <a:pt x="191" y="107"/>
                    <a:pt x="191" y="107"/>
                  </a:cubicBezTo>
                  <a:cubicBezTo>
                    <a:pt x="191" y="104"/>
                    <a:pt x="188" y="102"/>
                    <a:pt x="185" y="102"/>
                  </a:cubicBezTo>
                  <a:cubicBezTo>
                    <a:pt x="185" y="102"/>
                    <a:pt x="185" y="102"/>
                    <a:pt x="185" y="102"/>
                  </a:cubicBezTo>
                  <a:cubicBezTo>
                    <a:pt x="184" y="100"/>
                    <a:pt x="184" y="98"/>
                    <a:pt x="183" y="95"/>
                  </a:cubicBezTo>
                  <a:cubicBezTo>
                    <a:pt x="182" y="89"/>
                    <a:pt x="180" y="84"/>
                    <a:pt x="178" y="78"/>
                  </a:cubicBezTo>
                  <a:cubicBezTo>
                    <a:pt x="189" y="71"/>
                    <a:pt x="197" y="58"/>
                    <a:pt x="197" y="43"/>
                  </a:cubicBezTo>
                  <a:cubicBezTo>
                    <a:pt x="197" y="19"/>
                    <a:pt x="178" y="0"/>
                    <a:pt x="154" y="0"/>
                  </a:cubicBezTo>
                  <a:cubicBezTo>
                    <a:pt x="136" y="0"/>
                    <a:pt x="121" y="11"/>
                    <a:pt x="115" y="27"/>
                  </a:cubicBezTo>
                  <a:cubicBezTo>
                    <a:pt x="89" y="22"/>
                    <a:pt x="64" y="27"/>
                    <a:pt x="44" y="41"/>
                  </a:cubicBezTo>
                  <a:cubicBezTo>
                    <a:pt x="112" y="41"/>
                    <a:pt x="112" y="41"/>
                    <a:pt x="112" y="41"/>
                  </a:cubicBezTo>
                  <a:cubicBezTo>
                    <a:pt x="111" y="42"/>
                    <a:pt x="111" y="42"/>
                    <a:pt x="111" y="43"/>
                  </a:cubicBezTo>
                  <a:cubicBezTo>
                    <a:pt x="111" y="48"/>
                    <a:pt x="112" y="53"/>
                    <a:pt x="114" y="57"/>
                  </a:cubicBezTo>
                  <a:cubicBezTo>
                    <a:pt x="27" y="57"/>
                    <a:pt x="27" y="57"/>
                    <a:pt x="27" y="57"/>
                  </a:cubicBezTo>
                  <a:cubicBezTo>
                    <a:pt x="18" y="68"/>
                    <a:pt x="11" y="80"/>
                    <a:pt x="8" y="95"/>
                  </a:cubicBezTo>
                  <a:cubicBezTo>
                    <a:pt x="8" y="95"/>
                    <a:pt x="8" y="95"/>
                    <a:pt x="8" y="95"/>
                  </a:cubicBezTo>
                  <a:cubicBezTo>
                    <a:pt x="7" y="98"/>
                    <a:pt x="7" y="100"/>
                    <a:pt x="6" y="102"/>
                  </a:cubicBezTo>
                  <a:cubicBezTo>
                    <a:pt x="6" y="102"/>
                    <a:pt x="6" y="102"/>
                    <a:pt x="6" y="102"/>
                  </a:cubicBezTo>
                  <a:close/>
                  <a:moveTo>
                    <a:pt x="121" y="44"/>
                  </a:moveTo>
                  <a:cubicBezTo>
                    <a:pt x="121" y="43"/>
                    <a:pt x="121" y="42"/>
                    <a:pt x="121" y="41"/>
                  </a:cubicBezTo>
                  <a:cubicBezTo>
                    <a:pt x="121" y="37"/>
                    <a:pt x="122" y="33"/>
                    <a:pt x="124" y="30"/>
                  </a:cubicBezTo>
                  <a:cubicBezTo>
                    <a:pt x="129" y="18"/>
                    <a:pt x="141" y="10"/>
                    <a:pt x="154" y="10"/>
                  </a:cubicBezTo>
                  <a:cubicBezTo>
                    <a:pt x="172" y="10"/>
                    <a:pt x="187" y="25"/>
                    <a:pt x="187" y="44"/>
                  </a:cubicBezTo>
                  <a:cubicBezTo>
                    <a:pt x="187" y="55"/>
                    <a:pt x="182" y="64"/>
                    <a:pt x="174" y="70"/>
                  </a:cubicBezTo>
                  <a:cubicBezTo>
                    <a:pt x="168" y="74"/>
                    <a:pt x="161" y="77"/>
                    <a:pt x="154" y="77"/>
                  </a:cubicBezTo>
                  <a:cubicBezTo>
                    <a:pt x="141" y="77"/>
                    <a:pt x="129" y="69"/>
                    <a:pt x="124" y="57"/>
                  </a:cubicBezTo>
                  <a:cubicBezTo>
                    <a:pt x="122" y="53"/>
                    <a:pt x="121" y="48"/>
                    <a:pt x="121" y="44"/>
                  </a:cubicBezTo>
                  <a:close/>
                  <a:moveTo>
                    <a:pt x="75" y="203"/>
                  </a:moveTo>
                  <a:cubicBezTo>
                    <a:pt x="110" y="211"/>
                    <a:pt x="145" y="197"/>
                    <a:pt x="166" y="171"/>
                  </a:cubicBezTo>
                  <a:cubicBezTo>
                    <a:pt x="170" y="166"/>
                    <a:pt x="174" y="160"/>
                    <a:pt x="176" y="154"/>
                  </a:cubicBezTo>
                  <a:cubicBezTo>
                    <a:pt x="173" y="179"/>
                    <a:pt x="165" y="209"/>
                    <a:pt x="151" y="232"/>
                  </a:cubicBezTo>
                  <a:cubicBezTo>
                    <a:pt x="147" y="238"/>
                    <a:pt x="142" y="244"/>
                    <a:pt x="137" y="249"/>
                  </a:cubicBezTo>
                  <a:cubicBezTo>
                    <a:pt x="112" y="274"/>
                    <a:pt x="101" y="310"/>
                    <a:pt x="96" y="341"/>
                  </a:cubicBezTo>
                  <a:cubicBezTo>
                    <a:pt x="90" y="310"/>
                    <a:pt x="79" y="274"/>
                    <a:pt x="54" y="249"/>
                  </a:cubicBezTo>
                  <a:cubicBezTo>
                    <a:pt x="49" y="244"/>
                    <a:pt x="45" y="238"/>
                    <a:pt x="41" y="232"/>
                  </a:cubicBezTo>
                  <a:cubicBezTo>
                    <a:pt x="26" y="209"/>
                    <a:pt x="18" y="179"/>
                    <a:pt x="15" y="154"/>
                  </a:cubicBezTo>
                  <a:cubicBezTo>
                    <a:pt x="17" y="160"/>
                    <a:pt x="21" y="166"/>
                    <a:pt x="25" y="171"/>
                  </a:cubicBezTo>
                  <a:cubicBezTo>
                    <a:pt x="37" y="186"/>
                    <a:pt x="55" y="198"/>
                    <a:pt x="75"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Arial"/>
                <a:ea typeface="+mn-ea"/>
                <a:cs typeface="+mn-cs"/>
              </a:endParaRPr>
            </a:p>
          </p:txBody>
        </p:sp>
      </p:grpSp>
      <p:grpSp>
        <p:nvGrpSpPr>
          <p:cNvPr id="71" name="Group 347"/>
          <p:cNvGrpSpPr/>
          <p:nvPr/>
        </p:nvGrpSpPr>
        <p:grpSpPr>
          <a:xfrm>
            <a:off x="4465422" y="4509616"/>
            <a:ext cx="1978718" cy="1462980"/>
            <a:chOff x="6845301" y="1427163"/>
            <a:chExt cx="1212850" cy="920750"/>
          </a:xfrm>
        </p:grpSpPr>
        <p:sp>
          <p:nvSpPr>
            <p:cNvPr id="72" name="Freeform 231"/>
            <p:cNvSpPr>
              <a:spLocks noEditPoints="1"/>
            </p:cNvSpPr>
            <p:nvPr/>
          </p:nvSpPr>
          <p:spPr bwMode="auto">
            <a:xfrm>
              <a:off x="7002463" y="1663700"/>
              <a:ext cx="512763" cy="655637"/>
            </a:xfrm>
            <a:custGeom>
              <a:avLst/>
              <a:gdLst/>
              <a:ahLst/>
              <a:cxnLst>
                <a:cxn ang="0">
                  <a:pos x="0" y="413"/>
                </a:cxn>
                <a:cxn ang="0">
                  <a:pos x="0" y="58"/>
                </a:cxn>
                <a:cxn ang="0">
                  <a:pos x="173" y="0"/>
                </a:cxn>
                <a:cxn ang="0">
                  <a:pos x="173" y="413"/>
                </a:cxn>
                <a:cxn ang="0">
                  <a:pos x="0" y="413"/>
                </a:cxn>
                <a:cxn ang="0">
                  <a:pos x="173" y="413"/>
                </a:cxn>
                <a:cxn ang="0">
                  <a:pos x="173" y="0"/>
                </a:cxn>
                <a:cxn ang="0">
                  <a:pos x="323" y="58"/>
                </a:cxn>
                <a:cxn ang="0">
                  <a:pos x="323" y="413"/>
                </a:cxn>
                <a:cxn ang="0">
                  <a:pos x="173" y="413"/>
                </a:cxn>
              </a:cxnLst>
              <a:rect l="0" t="0" r="r" b="b"/>
              <a:pathLst>
                <a:path w="323" h="413">
                  <a:moveTo>
                    <a:pt x="0" y="413"/>
                  </a:moveTo>
                  <a:lnTo>
                    <a:pt x="0" y="58"/>
                  </a:lnTo>
                  <a:lnTo>
                    <a:pt x="173" y="0"/>
                  </a:lnTo>
                  <a:lnTo>
                    <a:pt x="173" y="413"/>
                  </a:lnTo>
                  <a:lnTo>
                    <a:pt x="0" y="413"/>
                  </a:lnTo>
                  <a:close/>
                  <a:moveTo>
                    <a:pt x="173" y="413"/>
                  </a:moveTo>
                  <a:lnTo>
                    <a:pt x="173" y="0"/>
                  </a:lnTo>
                  <a:lnTo>
                    <a:pt x="323" y="58"/>
                  </a:lnTo>
                  <a:lnTo>
                    <a:pt x="323" y="413"/>
                  </a:lnTo>
                  <a:lnTo>
                    <a:pt x="173" y="413"/>
                  </a:lnTo>
                  <a:close/>
                </a:path>
              </a:pathLst>
            </a:custGeom>
            <a:solidFill>
              <a:srgbClr val="00338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73" name="Freeform 232"/>
            <p:cNvSpPr>
              <a:spLocks noEditPoints="1"/>
            </p:cNvSpPr>
            <p:nvPr/>
          </p:nvSpPr>
          <p:spPr bwMode="auto">
            <a:xfrm>
              <a:off x="7072313" y="1704975"/>
              <a:ext cx="193675" cy="614362"/>
            </a:xfrm>
            <a:custGeom>
              <a:avLst/>
              <a:gdLst/>
              <a:ahLst/>
              <a:cxnLst>
                <a:cxn ang="0">
                  <a:pos x="291" y="1335"/>
                </a:cxn>
                <a:cxn ang="0">
                  <a:pos x="291" y="44"/>
                </a:cxn>
                <a:cxn ang="0">
                  <a:pos x="423" y="0"/>
                </a:cxn>
                <a:cxn ang="0">
                  <a:pos x="423" y="1335"/>
                </a:cxn>
                <a:cxn ang="0">
                  <a:pos x="291" y="1335"/>
                </a:cxn>
                <a:cxn ang="0">
                  <a:pos x="135" y="1055"/>
                </a:cxn>
                <a:cxn ang="0">
                  <a:pos x="135" y="97"/>
                </a:cxn>
                <a:cxn ang="0">
                  <a:pos x="262" y="54"/>
                </a:cxn>
                <a:cxn ang="0">
                  <a:pos x="262" y="1306"/>
                </a:cxn>
                <a:cxn ang="0">
                  <a:pos x="135" y="1055"/>
                </a:cxn>
                <a:cxn ang="0">
                  <a:pos x="0" y="249"/>
                </a:cxn>
                <a:cxn ang="0">
                  <a:pos x="2" y="142"/>
                </a:cxn>
                <a:cxn ang="0">
                  <a:pos x="106" y="107"/>
                </a:cxn>
                <a:cxn ang="0">
                  <a:pos x="106" y="971"/>
                </a:cxn>
                <a:cxn ang="0">
                  <a:pos x="0" y="249"/>
                </a:cxn>
              </a:cxnLst>
              <a:rect l="0" t="0" r="r" b="b"/>
              <a:pathLst>
                <a:path w="423" h="1335">
                  <a:moveTo>
                    <a:pt x="291" y="1335"/>
                  </a:moveTo>
                  <a:cubicBezTo>
                    <a:pt x="291" y="44"/>
                    <a:pt x="291" y="44"/>
                    <a:pt x="291" y="44"/>
                  </a:cubicBezTo>
                  <a:cubicBezTo>
                    <a:pt x="423" y="0"/>
                    <a:pt x="423" y="0"/>
                    <a:pt x="423" y="0"/>
                  </a:cubicBezTo>
                  <a:cubicBezTo>
                    <a:pt x="423" y="1335"/>
                    <a:pt x="423" y="1335"/>
                    <a:pt x="423" y="1335"/>
                  </a:cubicBezTo>
                  <a:lnTo>
                    <a:pt x="291" y="1335"/>
                  </a:lnTo>
                  <a:close/>
                  <a:moveTo>
                    <a:pt x="135" y="1055"/>
                  </a:moveTo>
                  <a:cubicBezTo>
                    <a:pt x="135" y="97"/>
                    <a:pt x="135" y="97"/>
                    <a:pt x="135" y="97"/>
                  </a:cubicBezTo>
                  <a:cubicBezTo>
                    <a:pt x="262" y="54"/>
                    <a:pt x="262" y="54"/>
                    <a:pt x="262" y="54"/>
                  </a:cubicBezTo>
                  <a:cubicBezTo>
                    <a:pt x="262" y="1306"/>
                    <a:pt x="262" y="1306"/>
                    <a:pt x="262" y="1306"/>
                  </a:cubicBezTo>
                  <a:cubicBezTo>
                    <a:pt x="214" y="1235"/>
                    <a:pt x="172" y="1150"/>
                    <a:pt x="135" y="1055"/>
                  </a:cubicBezTo>
                  <a:close/>
                  <a:moveTo>
                    <a:pt x="0" y="249"/>
                  </a:moveTo>
                  <a:cubicBezTo>
                    <a:pt x="0" y="213"/>
                    <a:pt x="1" y="177"/>
                    <a:pt x="2" y="142"/>
                  </a:cubicBezTo>
                  <a:cubicBezTo>
                    <a:pt x="106" y="107"/>
                    <a:pt x="106" y="107"/>
                    <a:pt x="106" y="107"/>
                  </a:cubicBezTo>
                  <a:cubicBezTo>
                    <a:pt x="106" y="971"/>
                    <a:pt x="106" y="971"/>
                    <a:pt x="106" y="971"/>
                  </a:cubicBezTo>
                  <a:cubicBezTo>
                    <a:pt x="39" y="764"/>
                    <a:pt x="0" y="516"/>
                    <a:pt x="0" y="249"/>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74" name="Freeform 233"/>
            <p:cNvSpPr>
              <a:spLocks/>
            </p:cNvSpPr>
            <p:nvPr/>
          </p:nvSpPr>
          <p:spPr bwMode="auto">
            <a:xfrm>
              <a:off x="7023101" y="1778000"/>
              <a:ext cx="146050" cy="541337"/>
            </a:xfrm>
            <a:custGeom>
              <a:avLst/>
              <a:gdLst/>
              <a:ahLst/>
              <a:cxnLst>
                <a:cxn ang="0">
                  <a:pos x="0" y="1176"/>
                </a:cxn>
                <a:cxn ang="0">
                  <a:pos x="0" y="20"/>
                </a:cxn>
                <a:cxn ang="0">
                  <a:pos x="58" y="0"/>
                </a:cxn>
                <a:cxn ang="0">
                  <a:pos x="55" y="116"/>
                </a:cxn>
                <a:cxn ang="0">
                  <a:pos x="319" y="1176"/>
                </a:cxn>
                <a:cxn ang="0">
                  <a:pos x="0" y="1176"/>
                </a:cxn>
              </a:cxnLst>
              <a:rect l="0" t="0" r="r" b="b"/>
              <a:pathLst>
                <a:path w="319" h="1176">
                  <a:moveTo>
                    <a:pt x="0" y="1176"/>
                  </a:moveTo>
                  <a:cubicBezTo>
                    <a:pt x="0" y="20"/>
                    <a:pt x="0" y="20"/>
                    <a:pt x="0" y="20"/>
                  </a:cubicBezTo>
                  <a:cubicBezTo>
                    <a:pt x="58" y="0"/>
                    <a:pt x="58" y="0"/>
                    <a:pt x="58" y="0"/>
                  </a:cubicBezTo>
                  <a:cubicBezTo>
                    <a:pt x="56" y="38"/>
                    <a:pt x="55" y="77"/>
                    <a:pt x="55" y="116"/>
                  </a:cubicBezTo>
                  <a:cubicBezTo>
                    <a:pt x="55" y="552"/>
                    <a:pt x="159" y="938"/>
                    <a:pt x="319" y="1176"/>
                  </a:cubicBezTo>
                  <a:lnTo>
                    <a:pt x="0" y="117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75" name="Freeform 234"/>
            <p:cNvSpPr>
              <a:spLocks noEditPoints="1"/>
            </p:cNvSpPr>
            <p:nvPr/>
          </p:nvSpPr>
          <p:spPr bwMode="auto">
            <a:xfrm>
              <a:off x="7339013" y="1427163"/>
              <a:ext cx="592138" cy="892175"/>
            </a:xfrm>
            <a:custGeom>
              <a:avLst/>
              <a:gdLst/>
              <a:ahLst/>
              <a:cxnLst>
                <a:cxn ang="0">
                  <a:pos x="0" y="562"/>
                </a:cxn>
                <a:cxn ang="0">
                  <a:pos x="0" y="68"/>
                </a:cxn>
                <a:cxn ang="0">
                  <a:pos x="200" y="0"/>
                </a:cxn>
                <a:cxn ang="0">
                  <a:pos x="200" y="562"/>
                </a:cxn>
                <a:cxn ang="0">
                  <a:pos x="0" y="562"/>
                </a:cxn>
                <a:cxn ang="0">
                  <a:pos x="200" y="562"/>
                </a:cxn>
                <a:cxn ang="0">
                  <a:pos x="200" y="0"/>
                </a:cxn>
                <a:cxn ang="0">
                  <a:pos x="373" y="68"/>
                </a:cxn>
                <a:cxn ang="0">
                  <a:pos x="373" y="562"/>
                </a:cxn>
                <a:cxn ang="0">
                  <a:pos x="200" y="562"/>
                </a:cxn>
              </a:cxnLst>
              <a:rect l="0" t="0" r="r" b="b"/>
              <a:pathLst>
                <a:path w="373" h="562">
                  <a:moveTo>
                    <a:pt x="0" y="562"/>
                  </a:moveTo>
                  <a:lnTo>
                    <a:pt x="0" y="68"/>
                  </a:lnTo>
                  <a:lnTo>
                    <a:pt x="200" y="0"/>
                  </a:lnTo>
                  <a:lnTo>
                    <a:pt x="200" y="562"/>
                  </a:lnTo>
                  <a:lnTo>
                    <a:pt x="0" y="562"/>
                  </a:lnTo>
                  <a:close/>
                  <a:moveTo>
                    <a:pt x="200" y="562"/>
                  </a:moveTo>
                  <a:lnTo>
                    <a:pt x="200" y="0"/>
                  </a:lnTo>
                  <a:lnTo>
                    <a:pt x="373" y="68"/>
                  </a:lnTo>
                  <a:lnTo>
                    <a:pt x="373" y="562"/>
                  </a:lnTo>
                  <a:lnTo>
                    <a:pt x="200" y="562"/>
                  </a:lnTo>
                  <a:close/>
                </a:path>
              </a:pathLst>
            </a:custGeom>
            <a:solidFill>
              <a:srgbClr val="00338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76" name="Freeform 235"/>
            <p:cNvSpPr>
              <a:spLocks noEditPoints="1"/>
            </p:cNvSpPr>
            <p:nvPr/>
          </p:nvSpPr>
          <p:spPr bwMode="auto">
            <a:xfrm>
              <a:off x="7418388" y="1474788"/>
              <a:ext cx="225425" cy="788987"/>
            </a:xfrm>
            <a:custGeom>
              <a:avLst/>
              <a:gdLst/>
              <a:ahLst/>
              <a:cxnLst>
                <a:cxn ang="0">
                  <a:pos x="337" y="1558"/>
                </a:cxn>
                <a:cxn ang="0">
                  <a:pos x="337" y="51"/>
                </a:cxn>
                <a:cxn ang="0">
                  <a:pos x="489" y="0"/>
                </a:cxn>
                <a:cxn ang="0">
                  <a:pos x="489" y="1712"/>
                </a:cxn>
                <a:cxn ang="0">
                  <a:pos x="337" y="1558"/>
                </a:cxn>
                <a:cxn ang="0">
                  <a:pos x="157" y="1219"/>
                </a:cxn>
                <a:cxn ang="0">
                  <a:pos x="157" y="112"/>
                </a:cxn>
                <a:cxn ang="0">
                  <a:pos x="303" y="63"/>
                </a:cxn>
                <a:cxn ang="0">
                  <a:pos x="303" y="1510"/>
                </a:cxn>
                <a:cxn ang="0">
                  <a:pos x="157" y="1219"/>
                </a:cxn>
                <a:cxn ang="0">
                  <a:pos x="0" y="288"/>
                </a:cxn>
                <a:cxn ang="0">
                  <a:pos x="3" y="164"/>
                </a:cxn>
                <a:cxn ang="0">
                  <a:pos x="123" y="124"/>
                </a:cxn>
                <a:cxn ang="0">
                  <a:pos x="123" y="1123"/>
                </a:cxn>
                <a:cxn ang="0">
                  <a:pos x="0" y="288"/>
                </a:cxn>
              </a:cxnLst>
              <a:rect l="0" t="0" r="r" b="b"/>
              <a:pathLst>
                <a:path w="489" h="1712">
                  <a:moveTo>
                    <a:pt x="337" y="1558"/>
                  </a:moveTo>
                  <a:cubicBezTo>
                    <a:pt x="337" y="51"/>
                    <a:pt x="337" y="51"/>
                    <a:pt x="337" y="51"/>
                  </a:cubicBezTo>
                  <a:cubicBezTo>
                    <a:pt x="489" y="0"/>
                    <a:pt x="489" y="0"/>
                    <a:pt x="489" y="0"/>
                  </a:cubicBezTo>
                  <a:cubicBezTo>
                    <a:pt x="489" y="1712"/>
                    <a:pt x="489" y="1712"/>
                    <a:pt x="489" y="1712"/>
                  </a:cubicBezTo>
                  <a:cubicBezTo>
                    <a:pt x="435" y="1673"/>
                    <a:pt x="384" y="1621"/>
                    <a:pt x="337" y="1558"/>
                  </a:cubicBezTo>
                  <a:close/>
                  <a:moveTo>
                    <a:pt x="157" y="1219"/>
                  </a:moveTo>
                  <a:cubicBezTo>
                    <a:pt x="157" y="112"/>
                    <a:pt x="157" y="112"/>
                    <a:pt x="157" y="112"/>
                  </a:cubicBezTo>
                  <a:cubicBezTo>
                    <a:pt x="303" y="63"/>
                    <a:pt x="303" y="63"/>
                    <a:pt x="303" y="63"/>
                  </a:cubicBezTo>
                  <a:cubicBezTo>
                    <a:pt x="303" y="1510"/>
                    <a:pt x="303" y="1510"/>
                    <a:pt x="303" y="1510"/>
                  </a:cubicBezTo>
                  <a:cubicBezTo>
                    <a:pt x="248" y="1427"/>
                    <a:pt x="199" y="1329"/>
                    <a:pt x="157" y="1219"/>
                  </a:cubicBezTo>
                  <a:close/>
                  <a:moveTo>
                    <a:pt x="0" y="288"/>
                  </a:moveTo>
                  <a:cubicBezTo>
                    <a:pt x="0" y="246"/>
                    <a:pt x="1" y="205"/>
                    <a:pt x="3" y="164"/>
                  </a:cubicBezTo>
                  <a:cubicBezTo>
                    <a:pt x="123" y="124"/>
                    <a:pt x="123" y="124"/>
                    <a:pt x="123" y="124"/>
                  </a:cubicBezTo>
                  <a:cubicBezTo>
                    <a:pt x="123" y="1123"/>
                    <a:pt x="123" y="1123"/>
                    <a:pt x="123" y="1123"/>
                  </a:cubicBezTo>
                  <a:cubicBezTo>
                    <a:pt x="45" y="883"/>
                    <a:pt x="0" y="596"/>
                    <a:pt x="0" y="288"/>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77" name="Freeform 236"/>
            <p:cNvSpPr>
              <a:spLocks/>
            </p:cNvSpPr>
            <p:nvPr/>
          </p:nvSpPr>
          <p:spPr bwMode="auto">
            <a:xfrm>
              <a:off x="7361238" y="1560513"/>
              <a:ext cx="282575" cy="758825"/>
            </a:xfrm>
            <a:custGeom>
              <a:avLst/>
              <a:gdLst/>
              <a:ahLst/>
              <a:cxnLst>
                <a:cxn ang="0">
                  <a:pos x="0" y="1650"/>
                </a:cxn>
                <a:cxn ang="0">
                  <a:pos x="0" y="23"/>
                </a:cxn>
                <a:cxn ang="0">
                  <a:pos x="67" y="0"/>
                </a:cxn>
                <a:cxn ang="0">
                  <a:pos x="65" y="134"/>
                </a:cxn>
                <a:cxn ang="0">
                  <a:pos x="613" y="1596"/>
                </a:cxn>
                <a:cxn ang="0">
                  <a:pos x="613" y="1647"/>
                </a:cxn>
                <a:cxn ang="0">
                  <a:pos x="606" y="1650"/>
                </a:cxn>
                <a:cxn ang="0">
                  <a:pos x="0" y="1650"/>
                </a:cxn>
              </a:cxnLst>
              <a:rect l="0" t="0" r="r" b="b"/>
              <a:pathLst>
                <a:path w="613" h="1650">
                  <a:moveTo>
                    <a:pt x="0" y="1650"/>
                  </a:moveTo>
                  <a:cubicBezTo>
                    <a:pt x="0" y="23"/>
                    <a:pt x="0" y="23"/>
                    <a:pt x="0" y="23"/>
                  </a:cubicBezTo>
                  <a:cubicBezTo>
                    <a:pt x="67" y="0"/>
                    <a:pt x="67" y="0"/>
                    <a:pt x="67" y="0"/>
                  </a:cubicBezTo>
                  <a:cubicBezTo>
                    <a:pt x="65" y="44"/>
                    <a:pt x="65" y="89"/>
                    <a:pt x="65" y="134"/>
                  </a:cubicBezTo>
                  <a:cubicBezTo>
                    <a:pt x="65" y="835"/>
                    <a:pt x="298" y="1425"/>
                    <a:pt x="613" y="1596"/>
                  </a:cubicBezTo>
                  <a:cubicBezTo>
                    <a:pt x="613" y="1647"/>
                    <a:pt x="613" y="1647"/>
                    <a:pt x="613" y="1647"/>
                  </a:cubicBezTo>
                  <a:cubicBezTo>
                    <a:pt x="606" y="1650"/>
                    <a:pt x="606" y="1650"/>
                    <a:pt x="606" y="1650"/>
                  </a:cubicBezTo>
                  <a:lnTo>
                    <a:pt x="0" y="165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78" name="Rectangle 237"/>
            <p:cNvSpPr>
              <a:spLocks noChangeArrowheads="1"/>
            </p:cNvSpPr>
            <p:nvPr/>
          </p:nvSpPr>
          <p:spPr bwMode="auto">
            <a:xfrm>
              <a:off x="6845301" y="2312988"/>
              <a:ext cx="1212850" cy="34925"/>
            </a:xfrm>
            <a:prstGeom prst="rect">
              <a:avLst/>
            </a:prstGeom>
            <a:solidFill>
              <a:srgbClr val="00338D"/>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Arial"/>
                <a:ea typeface="+mn-ea"/>
                <a:cs typeface="+mn-cs"/>
              </a:endParaRPr>
            </a:p>
          </p:txBody>
        </p:sp>
      </p:grpSp>
      <p:sp>
        <p:nvSpPr>
          <p:cNvPr id="79" name="TextBox 78"/>
          <p:cNvSpPr txBox="1"/>
          <p:nvPr/>
        </p:nvSpPr>
        <p:spPr>
          <a:xfrm>
            <a:off x="876593" y="5935119"/>
            <a:ext cx="914400" cy="914400"/>
          </a:xfrm>
          <a:prstGeom prst="rect">
            <a:avLst/>
          </a:prstGeom>
          <a:noFill/>
        </p:spPr>
        <p:txBody>
          <a:bodyPr wrap="none" lIns="54610" tIns="54610" rIns="54610" bIns="54610" rtlCol="0">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400" b="1" i="0" u="none" strike="noStrike" kern="0" cap="none" spc="0" normalizeH="0" baseline="0" noProof="0" dirty="0">
                <a:ln>
                  <a:noFill/>
                </a:ln>
                <a:solidFill>
                  <a:srgbClr val="44546A"/>
                </a:solidFill>
                <a:effectLst/>
                <a:uLnTx/>
                <a:uFillTx/>
                <a:latin typeface="Arial"/>
                <a:ea typeface="+mn-ea"/>
                <a:cs typeface="+mn-cs"/>
              </a:rPr>
              <a:t>State</a:t>
            </a:r>
          </a:p>
        </p:txBody>
      </p:sp>
      <p:sp>
        <p:nvSpPr>
          <p:cNvPr id="80" name="TextBox 79"/>
          <p:cNvSpPr txBox="1"/>
          <p:nvPr/>
        </p:nvSpPr>
        <p:spPr>
          <a:xfrm>
            <a:off x="4898778" y="5935119"/>
            <a:ext cx="914400" cy="914400"/>
          </a:xfrm>
          <a:prstGeom prst="rect">
            <a:avLst/>
          </a:prstGeom>
          <a:noFill/>
        </p:spPr>
        <p:txBody>
          <a:bodyPr wrap="none" lIns="54610" tIns="54610" rIns="54610" bIns="54610" rtlCol="0">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400" b="1" i="0" u="none" strike="noStrike" kern="0" cap="none" spc="0" normalizeH="0" baseline="0" noProof="0" dirty="0">
                <a:ln>
                  <a:noFill/>
                </a:ln>
                <a:solidFill>
                  <a:srgbClr val="44546A"/>
                </a:solidFill>
                <a:effectLst/>
                <a:uLnTx/>
                <a:uFillTx/>
                <a:latin typeface="Arial"/>
                <a:ea typeface="+mn-ea"/>
                <a:cs typeface="+mn-cs"/>
              </a:rPr>
              <a:t>Payer/MCO</a:t>
            </a:r>
          </a:p>
        </p:txBody>
      </p:sp>
      <p:sp>
        <p:nvSpPr>
          <p:cNvPr id="81" name="TextBox 80"/>
          <p:cNvSpPr txBox="1"/>
          <p:nvPr/>
        </p:nvSpPr>
        <p:spPr>
          <a:xfrm>
            <a:off x="8338209" y="5935119"/>
            <a:ext cx="914400" cy="914400"/>
          </a:xfrm>
          <a:prstGeom prst="rect">
            <a:avLst/>
          </a:prstGeom>
          <a:noFill/>
        </p:spPr>
        <p:txBody>
          <a:bodyPr wrap="none" lIns="54610" tIns="54610" rIns="54610" bIns="54610" rtlCol="0">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400" b="1" i="0" u="none" strike="noStrike" kern="0" cap="none" spc="0" normalizeH="0" baseline="0" noProof="0" dirty="0">
                <a:ln>
                  <a:noFill/>
                </a:ln>
                <a:solidFill>
                  <a:srgbClr val="44546A"/>
                </a:solidFill>
                <a:effectLst/>
                <a:uLnTx/>
                <a:uFillTx/>
                <a:latin typeface="Arial"/>
                <a:ea typeface="+mn-ea"/>
                <a:cs typeface="+mn-cs"/>
              </a:rPr>
              <a:t>Provider</a:t>
            </a:r>
          </a:p>
        </p:txBody>
      </p:sp>
      <p:sp>
        <p:nvSpPr>
          <p:cNvPr id="82" name="Right Arrow 81"/>
          <p:cNvSpPr/>
          <p:nvPr/>
        </p:nvSpPr>
        <p:spPr>
          <a:xfrm>
            <a:off x="2508326" y="5524319"/>
            <a:ext cx="1632804" cy="333776"/>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Arial"/>
                <a:ea typeface="+mn-ea"/>
                <a:cs typeface="+mn-cs"/>
              </a:rPr>
              <a:t>Premium</a:t>
            </a:r>
          </a:p>
        </p:txBody>
      </p:sp>
      <p:sp>
        <p:nvSpPr>
          <p:cNvPr id="83" name="Right Arrow 82"/>
          <p:cNvSpPr/>
          <p:nvPr/>
        </p:nvSpPr>
        <p:spPr>
          <a:xfrm>
            <a:off x="6570294" y="5530617"/>
            <a:ext cx="1675636" cy="327478"/>
          </a:xfrm>
          <a:prstGeom prs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Arial"/>
                <a:ea typeface="+mn-ea"/>
                <a:cs typeface="+mn-cs"/>
              </a:rPr>
              <a:t>MC FFS</a:t>
            </a:r>
          </a:p>
        </p:txBody>
      </p:sp>
      <p:sp>
        <p:nvSpPr>
          <p:cNvPr id="84" name="Rounded Rectangle 83"/>
          <p:cNvSpPr/>
          <p:nvPr/>
        </p:nvSpPr>
        <p:spPr>
          <a:xfrm>
            <a:off x="2596630" y="4911910"/>
            <a:ext cx="1261182" cy="481774"/>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Arial"/>
                <a:ea typeface="+mn-ea"/>
                <a:cs typeface="+mn-cs"/>
              </a:rPr>
              <a:t>$6,000</a:t>
            </a:r>
          </a:p>
        </p:txBody>
      </p:sp>
      <p:sp>
        <p:nvSpPr>
          <p:cNvPr id="85" name="Rounded Rectangle 84"/>
          <p:cNvSpPr/>
          <p:nvPr/>
        </p:nvSpPr>
        <p:spPr>
          <a:xfrm>
            <a:off x="6714978" y="4939701"/>
            <a:ext cx="1261182" cy="481774"/>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Arial"/>
                <a:ea typeface="+mn-ea"/>
                <a:cs typeface="+mn-cs"/>
              </a:rPr>
              <a:t>$4,600</a:t>
            </a:r>
          </a:p>
        </p:txBody>
      </p:sp>
      <p:graphicFrame>
        <p:nvGraphicFramePr>
          <p:cNvPr id="86" name="Table 85"/>
          <p:cNvGraphicFramePr>
            <a:graphicFrameLocks noGrp="1"/>
          </p:cNvGraphicFramePr>
          <p:nvPr>
            <p:extLst/>
          </p:nvPr>
        </p:nvGraphicFramePr>
        <p:xfrm>
          <a:off x="5146133" y="2667462"/>
          <a:ext cx="3537204" cy="1645920"/>
        </p:xfrm>
        <a:graphic>
          <a:graphicData uri="http://schemas.openxmlformats.org/drawingml/2006/table">
            <a:tbl>
              <a:tblPr firstRow="1" bandRow="1">
                <a:tableStyleId>{93296810-A885-4BE3-A3E7-6D5BEEA58F35}</a:tableStyleId>
              </a:tblPr>
              <a:tblGrid>
                <a:gridCol w="1005840">
                  <a:extLst>
                    <a:ext uri="{9D8B030D-6E8A-4147-A177-3AD203B41FA5}">
                      <a16:colId xmlns:a16="http://schemas.microsoft.com/office/drawing/2014/main" val="20000"/>
                    </a:ext>
                  </a:extLst>
                </a:gridCol>
                <a:gridCol w="1744980">
                  <a:extLst>
                    <a:ext uri="{9D8B030D-6E8A-4147-A177-3AD203B41FA5}">
                      <a16:colId xmlns:a16="http://schemas.microsoft.com/office/drawing/2014/main" val="20001"/>
                    </a:ext>
                  </a:extLst>
                </a:gridCol>
                <a:gridCol w="786384">
                  <a:extLst>
                    <a:ext uri="{9D8B030D-6E8A-4147-A177-3AD203B41FA5}">
                      <a16:colId xmlns:a16="http://schemas.microsoft.com/office/drawing/2014/main" val="20002"/>
                    </a:ext>
                  </a:extLst>
                </a:gridCol>
              </a:tblGrid>
              <a:tr h="155770">
                <a:tc gridSpan="3">
                  <a:txBody>
                    <a:bodyPr/>
                    <a:lstStyle/>
                    <a:p>
                      <a:pPr algn="ctr"/>
                      <a:r>
                        <a:rPr lang="en-US" sz="1200" dirty="0"/>
                        <a:t>Provider Profit &amp; Loss</a:t>
                      </a:r>
                    </a:p>
                  </a:txBody>
                  <a:tcPr>
                    <a:solidFill>
                      <a:srgbClr val="4472C4"/>
                    </a:solidFill>
                  </a:tcPr>
                </a:tc>
                <a:tc hMerge="1">
                  <a:txBody>
                    <a:bodyPr/>
                    <a:lstStyle/>
                    <a:p>
                      <a:pPr algn="ctr"/>
                      <a:endParaRPr lang="en-US" sz="1200" dirty="0"/>
                    </a:p>
                  </a:txBody>
                  <a:tcPr/>
                </a:tc>
                <a:tc hMerge="1">
                  <a:txBody>
                    <a:bodyPr/>
                    <a:lstStyle/>
                    <a:p>
                      <a:endParaRPr lang="en-US" sz="1200" dirty="0"/>
                    </a:p>
                  </a:txBody>
                  <a:tcPr/>
                </a:tc>
                <a:extLst>
                  <a:ext uri="{0D108BD9-81ED-4DB2-BD59-A6C34878D82A}">
                    <a16:rowId xmlns:a16="http://schemas.microsoft.com/office/drawing/2014/main" val="10000"/>
                  </a:ext>
                </a:extLst>
              </a:tr>
              <a:tr h="155770">
                <a:tc>
                  <a:txBody>
                    <a:bodyPr/>
                    <a:lstStyle/>
                    <a:p>
                      <a:pPr algn="ctr"/>
                      <a:r>
                        <a:rPr lang="en-US" sz="1200" i="1" dirty="0"/>
                        <a:t>[B]</a:t>
                      </a:r>
                    </a:p>
                  </a:txBody>
                  <a:tcPr>
                    <a:solidFill>
                      <a:srgbClr val="CFD5EA"/>
                    </a:solidFill>
                  </a:tcPr>
                </a:tc>
                <a:tc>
                  <a:txBody>
                    <a:bodyPr/>
                    <a:lstStyle/>
                    <a:p>
                      <a:r>
                        <a:rPr lang="en-US" sz="1200" dirty="0"/>
                        <a:t>Revenue </a:t>
                      </a:r>
                      <a:r>
                        <a:rPr lang="en-US" sz="1200" i="1" dirty="0"/>
                        <a:t>(Claims)</a:t>
                      </a:r>
                    </a:p>
                  </a:txBody>
                  <a:tcPr>
                    <a:solidFill>
                      <a:srgbClr val="CFD5EA"/>
                    </a:solidFill>
                  </a:tcPr>
                </a:tc>
                <a:tc>
                  <a:txBody>
                    <a:bodyPr/>
                    <a:lstStyle/>
                    <a:p>
                      <a:r>
                        <a:rPr lang="en-US" sz="1200" dirty="0"/>
                        <a:t>$ 4,600</a:t>
                      </a:r>
                    </a:p>
                  </a:txBody>
                  <a:tcPr>
                    <a:solidFill>
                      <a:srgbClr val="CFD5EA"/>
                    </a:solidFill>
                  </a:tcPr>
                </a:tc>
                <a:extLst>
                  <a:ext uri="{0D108BD9-81ED-4DB2-BD59-A6C34878D82A}">
                    <a16:rowId xmlns:a16="http://schemas.microsoft.com/office/drawing/2014/main" val="10001"/>
                  </a:ext>
                </a:extLst>
              </a:tr>
              <a:tr h="155770">
                <a:tc>
                  <a:txBody>
                    <a:bodyPr/>
                    <a:lstStyle/>
                    <a:p>
                      <a:pPr algn="ctr"/>
                      <a:r>
                        <a:rPr lang="en-US" sz="1200" i="1" dirty="0"/>
                        <a:t>[C]</a:t>
                      </a:r>
                    </a:p>
                  </a:txBody>
                  <a:tcPr>
                    <a:solidFill>
                      <a:srgbClr val="E9EBF5"/>
                    </a:solidFill>
                  </a:tcPr>
                </a:tc>
                <a:tc>
                  <a:txBody>
                    <a:bodyPr/>
                    <a:lstStyle/>
                    <a:p>
                      <a:r>
                        <a:rPr lang="en-US" sz="1200" dirty="0"/>
                        <a:t>Provider</a:t>
                      </a:r>
                      <a:r>
                        <a:rPr lang="en-US" sz="1200" baseline="0" dirty="0"/>
                        <a:t> </a:t>
                      </a:r>
                      <a:r>
                        <a:rPr lang="en-US" sz="1200" dirty="0"/>
                        <a:t>Cost</a:t>
                      </a:r>
                    </a:p>
                  </a:txBody>
                  <a:tcPr>
                    <a:solidFill>
                      <a:srgbClr val="E9EBF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$ 4,000</a:t>
                      </a:r>
                    </a:p>
                  </a:txBody>
                  <a:tcPr>
                    <a:solidFill>
                      <a:srgbClr val="E9EBF5"/>
                    </a:solidFill>
                  </a:tcPr>
                </a:tc>
                <a:extLst>
                  <a:ext uri="{0D108BD9-81ED-4DB2-BD59-A6C34878D82A}">
                    <a16:rowId xmlns:a16="http://schemas.microsoft.com/office/drawing/2014/main" val="10002"/>
                  </a:ext>
                </a:extLst>
              </a:tr>
              <a:tr h="155770">
                <a:tc>
                  <a:txBody>
                    <a:bodyPr/>
                    <a:lstStyle/>
                    <a:p>
                      <a:pPr algn="ctr"/>
                      <a:r>
                        <a:rPr lang="en-US" sz="1200" i="1" dirty="0"/>
                        <a:t>[B-C]</a:t>
                      </a:r>
                    </a:p>
                  </a:txBody>
                  <a:tcPr>
                    <a:solidFill>
                      <a:srgbClr val="E9EBF5"/>
                    </a:solidFill>
                  </a:tcPr>
                </a:tc>
                <a:tc>
                  <a:txBody>
                    <a:bodyPr/>
                    <a:lstStyle/>
                    <a:p>
                      <a:r>
                        <a:rPr lang="en-US" sz="1200" dirty="0"/>
                        <a:t>Profit</a:t>
                      </a:r>
                    </a:p>
                  </a:txBody>
                  <a:tcPr>
                    <a:solidFill>
                      <a:srgbClr val="E9EBF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    600</a:t>
                      </a:r>
                    </a:p>
                  </a:txBody>
                  <a:tcPr>
                    <a:solidFill>
                      <a:srgbClr val="E9EBF5"/>
                    </a:solidFill>
                  </a:tcPr>
                </a:tc>
                <a:extLst>
                  <a:ext uri="{0D108BD9-81ED-4DB2-BD59-A6C34878D82A}">
                    <a16:rowId xmlns:a16="http://schemas.microsoft.com/office/drawing/2014/main" val="1619768794"/>
                  </a:ext>
                </a:extLst>
              </a:tr>
              <a:tr h="155770">
                <a:tc>
                  <a:txBody>
                    <a:bodyPr/>
                    <a:lstStyle/>
                    <a:p>
                      <a:pPr marL="0" algn="ctr" defTabSz="914400" rtl="0" eaLnBrk="1" latinLnBrk="0" hangingPunct="1"/>
                      <a:r>
                        <a:rPr lang="en-US" sz="1200" i="1" kern="1200" dirty="0">
                          <a:solidFill>
                            <a:schemeClr val="dk1"/>
                          </a:solidFill>
                          <a:latin typeface="+mn-lt"/>
                          <a:ea typeface="+mn-ea"/>
                          <a:cs typeface="+mn-cs"/>
                        </a:rPr>
                        <a:t>[S]</a:t>
                      </a:r>
                    </a:p>
                  </a:txBody>
                  <a:tcPr>
                    <a:solidFill>
                      <a:srgbClr val="FFE8CB"/>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latin typeface="+mn-lt"/>
                          <a:ea typeface="+mn-ea"/>
                          <a:cs typeface="+mn-cs"/>
                        </a:rPr>
                        <a:t>Shared Savings (50%)</a:t>
                      </a:r>
                    </a:p>
                  </a:txBody>
                  <a:tcPr>
                    <a:solidFill>
                      <a:srgbClr val="FFE8CB"/>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latin typeface="+mn-lt"/>
                          <a:ea typeface="+mn-ea"/>
                          <a:cs typeface="+mn-cs"/>
                        </a:rPr>
                        <a:t>$    450</a:t>
                      </a:r>
                    </a:p>
                  </a:txBody>
                  <a:tcPr>
                    <a:solidFill>
                      <a:srgbClr val="FFE8CB"/>
                    </a:solidFill>
                  </a:tcPr>
                </a:tc>
                <a:extLst>
                  <a:ext uri="{0D108BD9-81ED-4DB2-BD59-A6C34878D82A}">
                    <a16:rowId xmlns:a16="http://schemas.microsoft.com/office/drawing/2014/main" val="10003"/>
                  </a:ext>
                </a:extLst>
              </a:tr>
              <a:tr h="15577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dk1"/>
                          </a:solidFill>
                          <a:latin typeface="+mn-lt"/>
                          <a:ea typeface="+mn-ea"/>
                          <a:cs typeface="+mn-cs"/>
                        </a:rPr>
                        <a:t>[B – C + S]</a:t>
                      </a:r>
                    </a:p>
                  </a:txBody>
                  <a:tcPr>
                    <a:solidFill>
                      <a:srgbClr val="E9EBF5"/>
                    </a:solidFill>
                  </a:tcPr>
                </a:tc>
                <a:tc>
                  <a:txBody>
                    <a:bodyPr/>
                    <a:lstStyle/>
                    <a:p>
                      <a:r>
                        <a:rPr lang="en-US" sz="1200" b="1" dirty="0"/>
                        <a:t>Total Profit / </a:t>
                      </a:r>
                      <a:r>
                        <a:rPr lang="en-US" sz="1200" b="1" dirty="0">
                          <a:solidFill>
                            <a:srgbClr val="FF0000"/>
                          </a:solidFill>
                        </a:rPr>
                        <a:t>(Loss)</a:t>
                      </a:r>
                    </a:p>
                  </a:txBody>
                  <a:tcPr>
                    <a:solidFill>
                      <a:srgbClr val="E9EBF5"/>
                    </a:solidFill>
                  </a:tcPr>
                </a:tc>
                <a:tc>
                  <a:txBody>
                    <a:bodyPr/>
                    <a:lstStyle/>
                    <a:p>
                      <a:r>
                        <a:rPr lang="en-US" sz="1200" b="1" kern="1200" dirty="0">
                          <a:solidFill>
                            <a:schemeClr val="tx1"/>
                          </a:solidFill>
                          <a:latin typeface="+mn-lt"/>
                          <a:ea typeface="+mn-ea"/>
                          <a:cs typeface="+mn-cs"/>
                        </a:rPr>
                        <a:t>$ 1,050</a:t>
                      </a:r>
                    </a:p>
                  </a:txBody>
                  <a:tcPr>
                    <a:solidFill>
                      <a:srgbClr val="E9EBF5"/>
                    </a:solidFill>
                  </a:tcPr>
                </a:tc>
                <a:extLst>
                  <a:ext uri="{0D108BD9-81ED-4DB2-BD59-A6C34878D82A}">
                    <a16:rowId xmlns:a16="http://schemas.microsoft.com/office/drawing/2014/main" val="10004"/>
                  </a:ext>
                </a:extLst>
              </a:tr>
            </a:tbl>
          </a:graphicData>
        </a:graphic>
      </p:graphicFrame>
      <p:graphicFrame>
        <p:nvGraphicFramePr>
          <p:cNvPr id="87" name="Table 86"/>
          <p:cNvGraphicFramePr>
            <a:graphicFrameLocks noGrp="1"/>
          </p:cNvGraphicFramePr>
          <p:nvPr>
            <p:extLst/>
          </p:nvPr>
        </p:nvGraphicFramePr>
        <p:xfrm>
          <a:off x="1247983" y="2667462"/>
          <a:ext cx="3533427" cy="2011680"/>
        </p:xfrm>
        <a:graphic>
          <a:graphicData uri="http://schemas.openxmlformats.org/drawingml/2006/table">
            <a:tbl>
              <a:tblPr firstRow="1" bandRow="1">
                <a:tableStyleId>{93296810-A885-4BE3-A3E7-6D5BEEA58F35}</a:tableStyleId>
              </a:tblPr>
              <a:tblGrid>
                <a:gridCol w="1005840">
                  <a:extLst>
                    <a:ext uri="{9D8B030D-6E8A-4147-A177-3AD203B41FA5}">
                      <a16:colId xmlns:a16="http://schemas.microsoft.com/office/drawing/2014/main" val="20000"/>
                    </a:ext>
                  </a:extLst>
                </a:gridCol>
                <a:gridCol w="1744980">
                  <a:extLst>
                    <a:ext uri="{9D8B030D-6E8A-4147-A177-3AD203B41FA5}">
                      <a16:colId xmlns:a16="http://schemas.microsoft.com/office/drawing/2014/main" val="20001"/>
                    </a:ext>
                  </a:extLst>
                </a:gridCol>
                <a:gridCol w="782607">
                  <a:extLst>
                    <a:ext uri="{9D8B030D-6E8A-4147-A177-3AD203B41FA5}">
                      <a16:colId xmlns:a16="http://schemas.microsoft.com/office/drawing/2014/main" val="20002"/>
                    </a:ext>
                  </a:extLst>
                </a:gridCol>
              </a:tblGrid>
              <a:tr h="253773">
                <a:tc gridSpan="3">
                  <a:txBody>
                    <a:bodyPr/>
                    <a:lstStyle/>
                    <a:p>
                      <a:pPr algn="ctr"/>
                      <a:r>
                        <a:rPr lang="en-US" sz="1200" dirty="0"/>
                        <a:t>MCO Profit &amp; Loss</a:t>
                      </a:r>
                    </a:p>
                  </a:txBody>
                  <a:tcPr/>
                </a:tc>
                <a:tc hMerge="1">
                  <a:txBody>
                    <a:bodyPr/>
                    <a:lstStyle/>
                    <a:p>
                      <a:pPr algn="ctr"/>
                      <a:endParaRPr lang="en-US" sz="1200" dirty="0"/>
                    </a:p>
                  </a:txBody>
                  <a:tcPr/>
                </a:tc>
                <a:tc hMerge="1">
                  <a:txBody>
                    <a:bodyPr/>
                    <a:lstStyle/>
                    <a:p>
                      <a:endParaRPr lang="en-US" sz="1200" dirty="0"/>
                    </a:p>
                  </a:txBody>
                  <a:tcPr/>
                </a:tc>
                <a:extLst>
                  <a:ext uri="{0D108BD9-81ED-4DB2-BD59-A6C34878D82A}">
                    <a16:rowId xmlns:a16="http://schemas.microsoft.com/office/drawing/2014/main" val="10000"/>
                  </a:ext>
                </a:extLst>
              </a:tr>
              <a:tr h="155770">
                <a:tc>
                  <a:txBody>
                    <a:bodyPr/>
                    <a:lstStyle/>
                    <a:p>
                      <a:pPr algn="ctr"/>
                      <a:r>
                        <a:rPr lang="en-US" sz="1200" i="1" dirty="0"/>
                        <a:t>[A]</a:t>
                      </a:r>
                    </a:p>
                  </a:txBody>
                  <a:tcPr/>
                </a:tc>
                <a:tc>
                  <a:txBody>
                    <a:bodyPr/>
                    <a:lstStyle/>
                    <a:p>
                      <a:r>
                        <a:rPr lang="en-US" sz="1200" dirty="0"/>
                        <a:t>Revenue</a:t>
                      </a:r>
                      <a:r>
                        <a:rPr lang="en-US" sz="1200" baseline="0" dirty="0"/>
                        <a:t> </a:t>
                      </a:r>
                      <a:r>
                        <a:rPr lang="en-US" sz="1200" i="1" dirty="0"/>
                        <a:t>(Premium)</a:t>
                      </a:r>
                    </a:p>
                  </a:txBody>
                  <a:tcPr/>
                </a:tc>
                <a:tc>
                  <a:txBody>
                    <a:bodyPr/>
                    <a:lstStyle/>
                    <a:p>
                      <a:r>
                        <a:rPr lang="en-US" sz="1200" dirty="0"/>
                        <a:t>$ 6,000</a:t>
                      </a:r>
                    </a:p>
                  </a:txBody>
                  <a:tcPr/>
                </a:tc>
                <a:extLst>
                  <a:ext uri="{0D108BD9-81ED-4DB2-BD59-A6C34878D82A}">
                    <a16:rowId xmlns:a16="http://schemas.microsoft.com/office/drawing/2014/main" val="10001"/>
                  </a:ext>
                </a:extLst>
              </a:tr>
              <a:tr h="0">
                <a:tc>
                  <a:txBody>
                    <a:bodyPr/>
                    <a:lstStyle/>
                    <a:p>
                      <a:pPr algn="ctr"/>
                      <a:r>
                        <a:rPr lang="en-US" sz="1200" i="1" dirty="0"/>
                        <a:t>[B]</a:t>
                      </a:r>
                    </a:p>
                  </a:txBody>
                  <a:tcPr/>
                </a:tc>
                <a:tc>
                  <a:txBody>
                    <a:bodyPr/>
                    <a:lstStyle/>
                    <a:p>
                      <a:r>
                        <a:rPr lang="en-US" sz="1200" dirty="0"/>
                        <a:t>Cost </a:t>
                      </a:r>
                      <a:r>
                        <a:rPr lang="en-US" sz="1200" i="1" dirty="0"/>
                        <a:t>(Claims)</a:t>
                      </a:r>
                    </a:p>
                  </a:txBody>
                  <a:tcPr/>
                </a:tc>
                <a:tc>
                  <a:txBody>
                    <a:bodyPr/>
                    <a:lstStyle/>
                    <a:p>
                      <a:r>
                        <a:rPr lang="en-US" sz="1200" dirty="0"/>
                        <a:t>$ 4,600</a:t>
                      </a:r>
                    </a:p>
                  </a:txBody>
                  <a:tcPr/>
                </a:tc>
                <a:extLst>
                  <a:ext uri="{0D108BD9-81ED-4DB2-BD59-A6C34878D82A}">
                    <a16:rowId xmlns:a16="http://schemas.microsoft.com/office/drawing/2014/main" val="10002"/>
                  </a:ext>
                </a:extLst>
              </a:tr>
              <a:tr h="0">
                <a:tc>
                  <a:txBody>
                    <a:bodyPr/>
                    <a:lstStyle/>
                    <a:p>
                      <a:pPr algn="ctr"/>
                      <a:r>
                        <a:rPr lang="en-US" sz="1200" i="1" dirty="0"/>
                        <a:t>[A-B]</a:t>
                      </a:r>
                    </a:p>
                  </a:txBody>
                  <a:tcPr/>
                </a:tc>
                <a:tc>
                  <a:txBody>
                    <a:bodyPr/>
                    <a:lstStyle/>
                    <a:p>
                      <a:r>
                        <a:rPr lang="en-US" sz="1200" i="1" dirty="0"/>
                        <a:t>Profit</a:t>
                      </a:r>
                    </a:p>
                  </a:txBody>
                  <a:tcPr/>
                </a:tc>
                <a:tc>
                  <a:txBody>
                    <a:bodyPr/>
                    <a:lstStyle/>
                    <a:p>
                      <a:r>
                        <a:rPr lang="en-US" sz="1200" dirty="0"/>
                        <a:t>$ 950 + $ 450 = $ 1,400</a:t>
                      </a:r>
                    </a:p>
                  </a:txBody>
                  <a:tcPr/>
                </a:tc>
                <a:extLst>
                  <a:ext uri="{0D108BD9-81ED-4DB2-BD59-A6C34878D82A}">
                    <a16:rowId xmlns:a16="http://schemas.microsoft.com/office/drawing/2014/main" val="2093130780"/>
                  </a:ext>
                </a:extLst>
              </a:tr>
              <a:tr h="155770">
                <a:tc>
                  <a:txBody>
                    <a:bodyPr/>
                    <a:lstStyle/>
                    <a:p>
                      <a:pPr marL="0" algn="ctr" defTabSz="914400" rtl="0" eaLnBrk="1" latinLnBrk="0" hangingPunct="1"/>
                      <a:r>
                        <a:rPr lang="en-US" sz="1200" i="1" kern="1200" dirty="0">
                          <a:solidFill>
                            <a:schemeClr val="dk1"/>
                          </a:solidFill>
                          <a:latin typeface="+mn-lt"/>
                          <a:ea typeface="+mn-ea"/>
                          <a:cs typeface="+mn-cs"/>
                        </a:rPr>
                        <a:t>[S]</a:t>
                      </a:r>
                    </a:p>
                  </a:txBody>
                  <a:tcPr>
                    <a:solidFill>
                      <a:srgbClr val="FFE8CB"/>
                    </a:solidFill>
                  </a:tcPr>
                </a:tc>
                <a:tc>
                  <a:txBody>
                    <a:bodyPr/>
                    <a:lstStyle/>
                    <a:p>
                      <a:r>
                        <a:rPr lang="en-US" sz="1200" kern="1200" dirty="0">
                          <a:solidFill>
                            <a:schemeClr val="dk1"/>
                          </a:solidFill>
                          <a:latin typeface="+mn-lt"/>
                          <a:ea typeface="+mn-ea"/>
                          <a:cs typeface="+mn-cs"/>
                        </a:rPr>
                        <a:t>Shared Savings (50%)</a:t>
                      </a:r>
                    </a:p>
                  </a:txBody>
                  <a:tcPr>
                    <a:solidFill>
                      <a:srgbClr val="FFE8CB"/>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0000"/>
                          </a:solidFill>
                        </a:rPr>
                        <a:t>$ (450)</a:t>
                      </a:r>
                    </a:p>
                  </a:txBody>
                  <a:tcPr>
                    <a:solidFill>
                      <a:srgbClr val="FFE8CB"/>
                    </a:solidFill>
                  </a:tcPr>
                </a:tc>
                <a:extLst>
                  <a:ext uri="{0D108BD9-81ED-4DB2-BD59-A6C34878D82A}">
                    <a16:rowId xmlns:a16="http://schemas.microsoft.com/office/drawing/2014/main" val="10003"/>
                  </a:ext>
                </a:extLst>
              </a:tr>
              <a:tr h="155770">
                <a:tc>
                  <a:txBody>
                    <a:bodyPr/>
                    <a:lstStyle/>
                    <a:p>
                      <a:pPr marL="0" algn="ctr" defTabSz="914400" rtl="0" eaLnBrk="1" latinLnBrk="0" hangingPunct="1"/>
                      <a:r>
                        <a:rPr lang="en-US" sz="1200" i="1" kern="1200" dirty="0">
                          <a:solidFill>
                            <a:schemeClr val="dk1"/>
                          </a:solidFill>
                          <a:latin typeface="+mn-lt"/>
                          <a:ea typeface="+mn-ea"/>
                          <a:cs typeface="+mn-cs"/>
                        </a:rPr>
                        <a:t>[A – B + S]</a:t>
                      </a:r>
                    </a:p>
                  </a:txBody>
                  <a:tcPr/>
                </a:tc>
                <a:tc>
                  <a:txBody>
                    <a:bodyPr/>
                    <a:lstStyle/>
                    <a:p>
                      <a:r>
                        <a:rPr lang="en-US" sz="1200" b="1" dirty="0"/>
                        <a:t>Total Profit / </a:t>
                      </a:r>
                      <a:r>
                        <a:rPr lang="en-US" sz="1200" b="1" dirty="0">
                          <a:solidFill>
                            <a:srgbClr val="FF0000"/>
                          </a:solidFill>
                        </a:rPr>
                        <a:t>(Loss)</a:t>
                      </a:r>
                    </a:p>
                  </a:txBody>
                  <a:tcPr/>
                </a:tc>
                <a:tc>
                  <a:txBody>
                    <a:bodyPr/>
                    <a:lstStyle/>
                    <a:p>
                      <a:r>
                        <a:rPr lang="en-US" sz="1200" b="1" dirty="0">
                          <a:solidFill>
                            <a:schemeClr val="tx1"/>
                          </a:solidFill>
                        </a:rPr>
                        <a:t>$ 950</a:t>
                      </a:r>
                    </a:p>
                  </a:txBody>
                  <a:tcPr/>
                </a:tc>
                <a:extLst>
                  <a:ext uri="{0D108BD9-81ED-4DB2-BD59-A6C34878D82A}">
                    <a16:rowId xmlns:a16="http://schemas.microsoft.com/office/drawing/2014/main" val="10004"/>
                  </a:ext>
                </a:extLst>
              </a:tr>
            </a:tbl>
          </a:graphicData>
        </a:graphic>
      </p:graphicFrame>
      <p:graphicFrame>
        <p:nvGraphicFramePr>
          <p:cNvPr id="88" name="Table 87"/>
          <p:cNvGraphicFramePr>
            <a:graphicFrameLocks noGrp="1"/>
          </p:cNvGraphicFramePr>
          <p:nvPr>
            <p:extLst/>
          </p:nvPr>
        </p:nvGraphicFramePr>
        <p:xfrm>
          <a:off x="9100209" y="2983768"/>
          <a:ext cx="3047214" cy="1097280"/>
        </p:xfrm>
        <a:graphic>
          <a:graphicData uri="http://schemas.openxmlformats.org/drawingml/2006/table">
            <a:tbl>
              <a:tblPr firstRow="1" bandRow="1">
                <a:tableStyleId>{00A15C55-8517-42AA-B614-E9B94910E393}</a:tableStyleId>
              </a:tblPr>
              <a:tblGrid>
                <a:gridCol w="752793">
                  <a:extLst>
                    <a:ext uri="{9D8B030D-6E8A-4147-A177-3AD203B41FA5}">
                      <a16:colId xmlns:a16="http://schemas.microsoft.com/office/drawing/2014/main" val="20000"/>
                    </a:ext>
                  </a:extLst>
                </a:gridCol>
                <a:gridCol w="1562901">
                  <a:extLst>
                    <a:ext uri="{9D8B030D-6E8A-4147-A177-3AD203B41FA5}">
                      <a16:colId xmlns:a16="http://schemas.microsoft.com/office/drawing/2014/main" val="20001"/>
                    </a:ext>
                  </a:extLst>
                </a:gridCol>
                <a:gridCol w="731520">
                  <a:extLst>
                    <a:ext uri="{9D8B030D-6E8A-4147-A177-3AD203B41FA5}">
                      <a16:colId xmlns:a16="http://schemas.microsoft.com/office/drawing/2014/main" val="20002"/>
                    </a:ext>
                  </a:extLst>
                </a:gridCol>
              </a:tblGrid>
              <a:tr h="155770">
                <a:tc gridSpan="3">
                  <a:txBody>
                    <a:bodyPr/>
                    <a:lstStyle/>
                    <a:p>
                      <a:pPr algn="ctr"/>
                      <a:r>
                        <a:rPr lang="en-US" sz="1200" dirty="0"/>
                        <a:t>Shared Savings Calculation</a:t>
                      </a:r>
                    </a:p>
                  </a:txBody>
                  <a:tcPr/>
                </a:tc>
                <a:tc hMerge="1">
                  <a:txBody>
                    <a:bodyPr/>
                    <a:lstStyle/>
                    <a:p>
                      <a:pPr algn="ctr"/>
                      <a:endParaRPr lang="en-US" sz="1200" dirty="0"/>
                    </a:p>
                  </a:txBody>
                  <a:tcPr/>
                </a:tc>
                <a:tc hMerge="1">
                  <a:txBody>
                    <a:bodyPr/>
                    <a:lstStyle/>
                    <a:p>
                      <a:endParaRPr lang="en-US" sz="1200" dirty="0"/>
                    </a:p>
                  </a:txBody>
                  <a:tcPr/>
                </a:tc>
                <a:extLst>
                  <a:ext uri="{0D108BD9-81ED-4DB2-BD59-A6C34878D82A}">
                    <a16:rowId xmlns:a16="http://schemas.microsoft.com/office/drawing/2014/main" val="10000"/>
                  </a:ext>
                </a:extLst>
              </a:tr>
              <a:tr h="182880">
                <a:tc>
                  <a:txBody>
                    <a:bodyPr/>
                    <a:lstStyle/>
                    <a:p>
                      <a:pPr algn="ctr"/>
                      <a:r>
                        <a:rPr lang="en-US" sz="1200" dirty="0"/>
                        <a:t>[TB]</a:t>
                      </a:r>
                      <a:endParaRPr lang="en-US" sz="1200" i="1" dirty="0"/>
                    </a:p>
                  </a:txBody>
                  <a:tcPr/>
                </a:tc>
                <a:tc>
                  <a:txBody>
                    <a:bodyPr/>
                    <a:lstStyle/>
                    <a:p>
                      <a:r>
                        <a:rPr lang="en-US" sz="1200" dirty="0"/>
                        <a:t>Target Budget</a:t>
                      </a:r>
                      <a:endParaRPr lang="en-US" sz="1200" i="1" dirty="0"/>
                    </a:p>
                  </a:txBody>
                  <a:tcPr/>
                </a:tc>
                <a:tc>
                  <a:txBody>
                    <a:bodyPr/>
                    <a:lstStyle/>
                    <a:p>
                      <a:r>
                        <a:rPr lang="en-US" sz="1200" dirty="0"/>
                        <a:t>$ 5,500</a:t>
                      </a:r>
                    </a:p>
                  </a:txBody>
                  <a:tcPr/>
                </a:tc>
                <a:extLst>
                  <a:ext uri="{0D108BD9-81ED-4DB2-BD59-A6C34878D82A}">
                    <a16:rowId xmlns:a16="http://schemas.microsoft.com/office/drawing/2014/main" val="10001"/>
                  </a:ext>
                </a:extLst>
              </a:tr>
              <a:tr h="155770">
                <a:tc>
                  <a:txBody>
                    <a:bodyPr/>
                    <a:lstStyle/>
                    <a:p>
                      <a:pPr algn="ctr"/>
                      <a:r>
                        <a:rPr lang="en-US" sz="1200" dirty="0"/>
                        <a:t>[B]</a:t>
                      </a:r>
                      <a:endParaRPr lang="en-US" sz="1200" i="1" dirty="0"/>
                    </a:p>
                  </a:txBody>
                  <a:tcPr/>
                </a:tc>
                <a:tc>
                  <a:txBody>
                    <a:bodyPr/>
                    <a:lstStyle/>
                    <a:p>
                      <a:r>
                        <a:rPr lang="en-US" sz="1200" dirty="0"/>
                        <a:t>Claims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$ 4,600</a:t>
                      </a:r>
                    </a:p>
                  </a:txBody>
                  <a:tcPr/>
                </a:tc>
                <a:extLst>
                  <a:ext uri="{0D108BD9-81ED-4DB2-BD59-A6C34878D82A}">
                    <a16:rowId xmlns:a16="http://schemas.microsoft.com/office/drawing/2014/main" val="10002"/>
                  </a:ext>
                </a:extLst>
              </a:tr>
              <a:tr h="155770">
                <a:tc>
                  <a:txBody>
                    <a:bodyPr/>
                    <a:lstStyle/>
                    <a:p>
                      <a:pPr marL="0" algn="l" defTabSz="914400" rtl="0" eaLnBrk="1" latinLnBrk="0" hangingPunct="1"/>
                      <a:r>
                        <a:rPr lang="en-US" sz="1200" kern="1200" dirty="0"/>
                        <a:t>[TB - B]</a:t>
                      </a:r>
                      <a:endParaRPr lang="en-US" sz="1200" i="1" kern="1200" dirty="0">
                        <a:solidFill>
                          <a:schemeClr val="dk1"/>
                        </a:solidFill>
                        <a:latin typeface="+mn-lt"/>
                        <a:ea typeface="+mn-ea"/>
                        <a:cs typeface="+mn-cs"/>
                      </a:endParaRPr>
                    </a:p>
                  </a:txBody>
                  <a:tcPr/>
                </a:tc>
                <a:tc>
                  <a:txBody>
                    <a:bodyPr/>
                    <a:lstStyle/>
                    <a:p>
                      <a:r>
                        <a:rPr lang="en-US" sz="1200" dirty="0"/>
                        <a:t>Shared Savings</a:t>
                      </a:r>
                      <a:endParaRPr lang="en-US" sz="1200" b="1" dirty="0">
                        <a:solidFill>
                          <a:srgbClr val="FF0000"/>
                        </a:solidFill>
                      </a:endParaRPr>
                    </a:p>
                  </a:txBody>
                  <a:tcPr/>
                </a:tc>
                <a:tc>
                  <a:txBody>
                    <a:bodyPr/>
                    <a:lstStyle/>
                    <a:p>
                      <a:r>
                        <a:rPr lang="en-US" sz="1200" dirty="0"/>
                        <a:t>$ 900</a:t>
                      </a:r>
                      <a:endParaRPr lang="en-US" sz="1200" b="1" dirty="0">
                        <a:solidFill>
                          <a:srgbClr val="FF0000"/>
                        </a:solidFill>
                      </a:endParaRPr>
                    </a:p>
                  </a:txBody>
                  <a:tcPr/>
                </a:tc>
                <a:extLst>
                  <a:ext uri="{0D108BD9-81ED-4DB2-BD59-A6C34878D82A}">
                    <a16:rowId xmlns:a16="http://schemas.microsoft.com/office/drawing/2014/main" val="10003"/>
                  </a:ext>
                </a:extLst>
              </a:tr>
            </a:tbl>
          </a:graphicData>
        </a:graphic>
      </p:graphicFrame>
      <p:cxnSp>
        <p:nvCxnSpPr>
          <p:cNvPr id="89" name="Straight Connector 88"/>
          <p:cNvCxnSpPr/>
          <p:nvPr/>
        </p:nvCxnSpPr>
        <p:spPr>
          <a:xfrm flipH="1">
            <a:off x="8683338" y="2993733"/>
            <a:ext cx="437938" cy="489294"/>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8683338" y="3769662"/>
            <a:ext cx="416871" cy="311386"/>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graphicFrame>
        <p:nvGraphicFramePr>
          <p:cNvPr id="91" name="Table 90"/>
          <p:cNvGraphicFramePr>
            <a:graphicFrameLocks noGrp="1"/>
          </p:cNvGraphicFramePr>
          <p:nvPr>
            <p:extLst>
              <p:ext uri="{D42A27DB-BD31-4B8C-83A1-F6EECF244321}">
                <p14:modId xmlns:p14="http://schemas.microsoft.com/office/powerpoint/2010/main" val="1438139686"/>
              </p:ext>
            </p:extLst>
          </p:nvPr>
        </p:nvGraphicFramePr>
        <p:xfrm>
          <a:off x="6999068" y="85382"/>
          <a:ext cx="4502671" cy="2560320"/>
        </p:xfrm>
        <a:graphic>
          <a:graphicData uri="http://schemas.openxmlformats.org/drawingml/2006/table">
            <a:tbl>
              <a:tblPr firstCol="1" bandRow="1">
                <a:tableStyleId>{00A15C55-8517-42AA-B614-E9B94910E393}</a:tableStyleId>
              </a:tblPr>
              <a:tblGrid>
                <a:gridCol w="1241669">
                  <a:extLst>
                    <a:ext uri="{9D8B030D-6E8A-4147-A177-3AD203B41FA5}">
                      <a16:colId xmlns:a16="http://schemas.microsoft.com/office/drawing/2014/main" val="20000"/>
                    </a:ext>
                  </a:extLst>
                </a:gridCol>
                <a:gridCol w="3261002">
                  <a:extLst>
                    <a:ext uri="{9D8B030D-6E8A-4147-A177-3AD203B41FA5}">
                      <a16:colId xmlns:a16="http://schemas.microsoft.com/office/drawing/2014/main" val="20001"/>
                    </a:ext>
                  </a:extLst>
                </a:gridCol>
              </a:tblGrid>
              <a:tr h="222304">
                <a:tc>
                  <a:txBody>
                    <a:bodyPr/>
                    <a:lstStyle/>
                    <a:p>
                      <a:r>
                        <a:rPr lang="en-US" sz="1100" dirty="0"/>
                        <a:t>Payer</a:t>
                      </a:r>
                    </a:p>
                  </a:txBody>
                  <a:tcPr>
                    <a:solidFill>
                      <a:srgbClr val="70AD47"/>
                    </a:solidFill>
                  </a:tcPr>
                </a:tc>
                <a:tc>
                  <a:txBody>
                    <a:bodyPr/>
                    <a:lstStyle/>
                    <a:p>
                      <a:r>
                        <a:rPr lang="en-US" sz="1100" dirty="0"/>
                        <a:t>Forestland</a:t>
                      </a:r>
                      <a:r>
                        <a:rPr lang="en-US" sz="1100" baseline="0" dirty="0"/>
                        <a:t> Care</a:t>
                      </a:r>
                      <a:endParaRPr lang="en-US" sz="1100" dirty="0"/>
                    </a:p>
                  </a:txBody>
                  <a:tcPr>
                    <a:solidFill>
                      <a:srgbClr val="D5E3CF"/>
                    </a:solidFill>
                  </a:tcPr>
                </a:tc>
                <a:extLst>
                  <a:ext uri="{0D108BD9-81ED-4DB2-BD59-A6C34878D82A}">
                    <a16:rowId xmlns:a16="http://schemas.microsoft.com/office/drawing/2014/main" val="10000"/>
                  </a:ext>
                </a:extLst>
              </a:tr>
              <a:tr h="222304">
                <a:tc>
                  <a:txBody>
                    <a:bodyPr/>
                    <a:lstStyle/>
                    <a:p>
                      <a:r>
                        <a:rPr lang="en-US" sz="1100" dirty="0"/>
                        <a:t>Payer Premium</a:t>
                      </a:r>
                    </a:p>
                  </a:txBody>
                  <a:tcPr>
                    <a:solidFill>
                      <a:srgbClr val="70AD47"/>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t>$</a:t>
                      </a:r>
                      <a:r>
                        <a:rPr lang="en-US" sz="1100" baseline="0" dirty="0"/>
                        <a:t> 6,000 ($ 500 PMPM)</a:t>
                      </a:r>
                      <a:endParaRPr lang="en-US" sz="1100" dirty="0"/>
                    </a:p>
                  </a:txBody>
                  <a:tcPr>
                    <a:solidFill>
                      <a:srgbClr val="EBF1E9"/>
                    </a:solidFill>
                  </a:tcPr>
                </a:tc>
                <a:extLst>
                  <a:ext uri="{0D108BD9-81ED-4DB2-BD59-A6C34878D82A}">
                    <a16:rowId xmlns:a16="http://schemas.microsoft.com/office/drawing/2014/main" val="10001"/>
                  </a:ext>
                </a:extLst>
              </a:tr>
              <a:tr h="366148">
                <a:tc>
                  <a:txBody>
                    <a:bodyPr/>
                    <a:lstStyle/>
                    <a:p>
                      <a:r>
                        <a:rPr lang="en-US" sz="1100" dirty="0"/>
                        <a:t>Provider</a:t>
                      </a:r>
                    </a:p>
                  </a:txBody>
                  <a:tcPr>
                    <a:solidFill>
                      <a:srgbClr val="4472C4"/>
                    </a:solidFill>
                  </a:tcPr>
                </a:tc>
                <a:tc>
                  <a:txBody>
                    <a:bodyPr/>
                    <a:lstStyle/>
                    <a:p>
                      <a:r>
                        <a:rPr lang="en-US" sz="1100" baseline="0" dirty="0"/>
                        <a:t>New York Medical Group</a:t>
                      </a:r>
                    </a:p>
                    <a:p>
                      <a:r>
                        <a:rPr lang="en-US" sz="1100" i="1" baseline="0" dirty="0"/>
                        <a:t>(contracts a VBP arrangement)</a:t>
                      </a:r>
                      <a:endParaRPr lang="en-US" sz="1100" i="1" dirty="0"/>
                    </a:p>
                  </a:txBody>
                  <a:tcPr>
                    <a:solidFill>
                      <a:srgbClr val="CFD5EA"/>
                    </a:solidFill>
                  </a:tcPr>
                </a:tc>
                <a:extLst>
                  <a:ext uri="{0D108BD9-81ED-4DB2-BD59-A6C34878D82A}">
                    <a16:rowId xmlns:a16="http://schemas.microsoft.com/office/drawing/2014/main" val="10002"/>
                  </a:ext>
                </a:extLst>
              </a:tr>
              <a:tr h="344039">
                <a:tc>
                  <a:txBody>
                    <a:bodyPr/>
                    <a:lstStyle/>
                    <a:p>
                      <a:r>
                        <a:rPr lang="en-US" sz="1100" dirty="0"/>
                        <a:t>2014 Claims</a:t>
                      </a:r>
                    </a:p>
                  </a:txBody>
                  <a:tcPr>
                    <a:solidFill>
                      <a:srgbClr val="4472C4"/>
                    </a:solidFill>
                  </a:tcPr>
                </a:tc>
                <a:tc>
                  <a:txBody>
                    <a:bodyPr/>
                    <a:lstStyle/>
                    <a:p>
                      <a:r>
                        <a:rPr lang="en-US" sz="1100" dirty="0"/>
                        <a:t>Primary Care: $</a:t>
                      </a:r>
                      <a:r>
                        <a:rPr lang="en-US" sz="1100" baseline="0" dirty="0"/>
                        <a:t> 2,000</a:t>
                      </a:r>
                    </a:p>
                    <a:p>
                      <a:r>
                        <a:rPr lang="en-US" sz="1100" baseline="0" dirty="0"/>
                        <a:t>ER (Opioid overdose): $ 2,600</a:t>
                      </a:r>
                    </a:p>
                    <a:p>
                      <a:endParaRPr lang="en-US" sz="1100" baseline="0" dirty="0"/>
                    </a:p>
                    <a:p>
                      <a:endParaRPr lang="en-US" sz="1100" baseline="0" dirty="0"/>
                    </a:p>
                    <a:p>
                      <a:endParaRPr lang="en-US" sz="1100" baseline="0" dirty="0"/>
                    </a:p>
                    <a:p>
                      <a:r>
                        <a:rPr lang="en-US" sz="1100" b="1" baseline="0" dirty="0"/>
                        <a:t>Total: $ 4,600</a:t>
                      </a:r>
                      <a:endParaRPr lang="en-US" sz="1100" b="1" dirty="0"/>
                    </a:p>
                  </a:txBody>
                  <a:tcPr>
                    <a:solidFill>
                      <a:srgbClr val="E9EBF5"/>
                    </a:solidFill>
                  </a:tcPr>
                </a:tc>
                <a:extLst>
                  <a:ext uri="{0D108BD9-81ED-4DB2-BD59-A6C34878D82A}">
                    <a16:rowId xmlns:a16="http://schemas.microsoft.com/office/drawing/2014/main" val="10003"/>
                  </a:ext>
                </a:extLst>
              </a:tr>
              <a:tr h="222304">
                <a:tc>
                  <a:txBody>
                    <a:bodyPr/>
                    <a:lstStyle/>
                    <a:p>
                      <a:r>
                        <a:rPr lang="en-US" sz="1100" dirty="0"/>
                        <a:t>Provider Cost</a:t>
                      </a:r>
                    </a:p>
                  </a:txBody>
                  <a:tcPr>
                    <a:solidFill>
                      <a:srgbClr val="4472C4"/>
                    </a:solidFill>
                  </a:tcPr>
                </a:tc>
                <a:tc>
                  <a:txBody>
                    <a:bodyPr/>
                    <a:lstStyle/>
                    <a:p>
                      <a:r>
                        <a:rPr lang="en-US" sz="1100" dirty="0"/>
                        <a:t>$ 4,000</a:t>
                      </a:r>
                    </a:p>
                  </a:txBody>
                  <a:tcPr>
                    <a:solidFill>
                      <a:srgbClr val="E9EBF5"/>
                    </a:solidFill>
                  </a:tcPr>
                </a:tc>
                <a:extLst>
                  <a:ext uri="{0D108BD9-81ED-4DB2-BD59-A6C34878D82A}">
                    <a16:rowId xmlns:a16="http://schemas.microsoft.com/office/drawing/2014/main" val="10004"/>
                  </a:ext>
                </a:extLst>
              </a:tr>
              <a:tr h="222304">
                <a:tc>
                  <a:txBody>
                    <a:bodyPr/>
                    <a:lstStyle/>
                    <a:p>
                      <a:r>
                        <a:rPr lang="en-US" sz="1100" dirty="0"/>
                        <a:t>VBP Budget</a:t>
                      </a:r>
                    </a:p>
                  </a:txBody>
                  <a:tcPr/>
                </a:tc>
                <a:tc>
                  <a:txBody>
                    <a:bodyPr/>
                    <a:lstStyle/>
                    <a:p>
                      <a:r>
                        <a:rPr lang="en-US" sz="1100" dirty="0"/>
                        <a:t>$ 5,500</a:t>
                      </a:r>
                    </a:p>
                  </a:txBody>
                  <a:tcPr/>
                </a:tc>
                <a:extLst>
                  <a:ext uri="{0D108BD9-81ED-4DB2-BD59-A6C34878D82A}">
                    <a16:rowId xmlns:a16="http://schemas.microsoft.com/office/drawing/2014/main" val="10005"/>
                  </a:ext>
                </a:extLst>
              </a:tr>
            </a:tbl>
          </a:graphicData>
        </a:graphic>
      </p:graphicFrame>
      <p:pic>
        <p:nvPicPr>
          <p:cNvPr id="92" name="Picture 9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4057" y="559292"/>
            <a:ext cx="2002361" cy="2108170"/>
          </a:xfrm>
          <a:prstGeom prst="rect">
            <a:avLst/>
          </a:prstGeom>
        </p:spPr>
      </p:pic>
      <p:sp>
        <p:nvSpPr>
          <p:cNvPr id="93" name="Title 1"/>
          <p:cNvSpPr txBox="1">
            <a:spLocks/>
          </p:cNvSpPr>
          <p:nvPr/>
        </p:nvSpPr>
        <p:spPr>
          <a:xfrm>
            <a:off x="964017" y="1338194"/>
            <a:ext cx="9947695" cy="518400"/>
          </a:xfrm>
          <a:prstGeom prst="rect">
            <a:avLst/>
          </a:prstGeom>
        </p:spPr>
        <p:txBody>
          <a:bodyPr vert="horz" lIns="0" tIns="0" rIns="0" bIns="0" rtlCol="0" anchor="t" anchorCtr="0">
            <a:noAutofit/>
          </a:bodyPr>
          <a:lstStyle>
            <a:lvl1pPr algn="l" defTabSz="914400" rtl="0" eaLnBrk="1" latinLnBrk="0" hangingPunct="1">
              <a:lnSpc>
                <a:spcPct val="70000"/>
              </a:lnSpc>
              <a:spcBef>
                <a:spcPct val="0"/>
              </a:spcBef>
              <a:buNone/>
              <a:defRPr sz="54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600" b="0" i="0" u="none" strike="noStrike" kern="1200" cap="none" spc="0" normalizeH="0" baseline="0" noProof="0" dirty="0">
                <a:ln>
                  <a:noFill/>
                </a:ln>
                <a:solidFill>
                  <a:srgbClr val="44546A"/>
                </a:solidFill>
                <a:effectLst/>
                <a:uLnTx/>
                <a:uFillTx/>
                <a:latin typeface="Arial" panose="020B0604020202020204" pitchFamily="34" charset="0"/>
                <a:ea typeface="+mj-ea"/>
                <a:cs typeface="Arial" panose="020B0604020202020204" pitchFamily="34" charset="0"/>
              </a:rPr>
              <a:t>50% Shared Savings (Upside Only)</a:t>
            </a:r>
          </a:p>
          <a:p>
            <a:pPr marL="0" marR="0" lvl="0" indent="0" algn="l" defTabSz="914400" rtl="0" eaLnBrk="1" fontAlgn="auto" latinLnBrk="0" hangingPunct="1">
              <a:lnSpc>
                <a:spcPct val="100000"/>
              </a:lnSpc>
              <a:spcBef>
                <a:spcPct val="0"/>
              </a:spcBef>
              <a:spcAft>
                <a:spcPts val="0"/>
              </a:spcAft>
              <a:buClrTx/>
              <a:buSzTx/>
              <a:buFontTx/>
              <a:buNone/>
              <a:tabLst/>
              <a:defRPr/>
            </a:pPr>
            <a:r>
              <a:rPr lang="en-US" sz="1600" dirty="0">
                <a:solidFill>
                  <a:srgbClr val="44546A"/>
                </a:solidFill>
                <a:latin typeface="Arial" panose="020B0604020202020204" pitchFamily="34" charset="0"/>
                <a:cs typeface="Arial" panose="020B0604020202020204" pitchFamily="34" charset="0"/>
              </a:rPr>
              <a:t>If Quality Metrics met</a:t>
            </a:r>
          </a:p>
        </p:txBody>
      </p:sp>
      <p:sp>
        <p:nvSpPr>
          <p:cNvPr id="94" name="Title 1"/>
          <p:cNvSpPr txBox="1">
            <a:spLocks/>
          </p:cNvSpPr>
          <p:nvPr/>
        </p:nvSpPr>
        <p:spPr>
          <a:xfrm>
            <a:off x="838200" y="773192"/>
            <a:ext cx="10515600" cy="1052434"/>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3200" b="0" kern="1200">
                <a:solidFill>
                  <a:srgbClr val="503278"/>
                </a:solidFill>
                <a:latin typeface="+mj-lt"/>
                <a:ea typeface="+mj-ea"/>
                <a:cs typeface="+mj-cs"/>
              </a:defRPr>
            </a:lvl1pPr>
          </a:lstStyle>
          <a:p>
            <a:pPr marL="12700" marR="5080">
              <a:lnSpc>
                <a:spcPts val="3450"/>
              </a:lnSpc>
              <a:spcBef>
                <a:spcPts val="0"/>
              </a:spcBef>
              <a:defRPr/>
            </a:pPr>
            <a:r>
              <a:rPr lang="en-US" dirty="0"/>
              <a:t>Level 1 Agreement</a:t>
            </a:r>
            <a:endParaRPr lang="en-US" dirty="0">
              <a:solidFill>
                <a:prstClr val="black"/>
              </a:solidFill>
              <a:cs typeface="Arial"/>
            </a:endParaRPr>
          </a:p>
        </p:txBody>
      </p:sp>
    </p:spTree>
    <p:extLst>
      <p:ext uri="{BB962C8B-B14F-4D97-AF65-F5344CB8AC3E}">
        <p14:creationId xmlns:p14="http://schemas.microsoft.com/office/powerpoint/2010/main" val="3240673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C229FA-BA79-4B40-91A2-65580036BAE7}" type="slidenum">
              <a:rPr kumimoji="0" lang="en-US" sz="16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600" b="0" i="0" u="none" strike="noStrike" kern="1200" cap="none" spc="0" normalizeH="0" baseline="0" noProof="0" dirty="0">
              <a:ln>
                <a:noFill/>
              </a:ln>
              <a:solidFill>
                <a:prstClr val="white"/>
              </a:solidFill>
              <a:effectLst/>
              <a:uLnTx/>
              <a:uFillTx/>
              <a:latin typeface="Arial"/>
              <a:ea typeface="+mn-ea"/>
              <a:cs typeface="+mn-cs"/>
            </a:endParaRPr>
          </a:p>
        </p:txBody>
      </p:sp>
      <p:sp>
        <p:nvSpPr>
          <p:cNvPr id="5" name="Freeform 36"/>
          <p:cNvSpPr>
            <a:spLocks noChangeAspect="1"/>
          </p:cNvSpPr>
          <p:nvPr/>
        </p:nvSpPr>
        <p:spPr bwMode="gray">
          <a:xfrm rot="773589">
            <a:off x="511016" y="4672879"/>
            <a:ext cx="2118709" cy="1756111"/>
          </a:xfrm>
          <a:custGeom>
            <a:avLst/>
            <a:gdLst/>
            <a:ahLst/>
            <a:cxnLst>
              <a:cxn ang="0">
                <a:pos x="411" y="379"/>
              </a:cxn>
              <a:cxn ang="0">
                <a:pos x="402" y="377"/>
              </a:cxn>
              <a:cxn ang="0">
                <a:pos x="372" y="366"/>
              </a:cxn>
              <a:cxn ang="0">
                <a:pos x="348" y="356"/>
              </a:cxn>
              <a:cxn ang="0">
                <a:pos x="330" y="326"/>
              </a:cxn>
              <a:cxn ang="0">
                <a:pos x="311" y="316"/>
              </a:cxn>
              <a:cxn ang="0">
                <a:pos x="260" y="328"/>
              </a:cxn>
              <a:cxn ang="0">
                <a:pos x="241" y="331"/>
              </a:cxn>
              <a:cxn ang="0">
                <a:pos x="203" y="340"/>
              </a:cxn>
              <a:cxn ang="0">
                <a:pos x="155" y="349"/>
              </a:cxn>
              <a:cxn ang="0">
                <a:pos x="119" y="356"/>
              </a:cxn>
              <a:cxn ang="0">
                <a:pos x="84" y="364"/>
              </a:cxn>
              <a:cxn ang="0">
                <a:pos x="57" y="368"/>
              </a:cxn>
              <a:cxn ang="0">
                <a:pos x="15" y="377"/>
              </a:cxn>
              <a:cxn ang="0">
                <a:pos x="8" y="346"/>
              </a:cxn>
              <a:cxn ang="0">
                <a:pos x="51" y="296"/>
              </a:cxn>
              <a:cxn ang="0">
                <a:pos x="33" y="263"/>
              </a:cxn>
              <a:cxn ang="0">
                <a:pos x="102" y="226"/>
              </a:cxn>
              <a:cxn ang="0">
                <a:pos x="163" y="221"/>
              </a:cxn>
              <a:cxn ang="0">
                <a:pos x="195" y="200"/>
              </a:cxn>
              <a:cxn ang="0">
                <a:pos x="218" y="169"/>
              </a:cxn>
              <a:cxn ang="0">
                <a:pos x="213" y="152"/>
              </a:cxn>
              <a:cxn ang="0">
                <a:pos x="207" y="140"/>
              </a:cxn>
              <a:cxn ang="0">
                <a:pos x="209" y="112"/>
              </a:cxn>
              <a:cxn ang="0">
                <a:pos x="254" y="47"/>
              </a:cxn>
              <a:cxn ang="0">
                <a:pos x="290" y="23"/>
              </a:cxn>
              <a:cxn ang="0">
                <a:pos x="363" y="5"/>
              </a:cxn>
              <a:cxn ang="0">
                <a:pos x="391" y="42"/>
              </a:cxn>
              <a:cxn ang="0">
                <a:pos x="397" y="77"/>
              </a:cxn>
              <a:cxn ang="0">
                <a:pos x="409" y="118"/>
              </a:cxn>
              <a:cxn ang="0">
                <a:pos x="428" y="163"/>
              </a:cxn>
              <a:cxn ang="0">
                <a:pos x="439" y="211"/>
              </a:cxn>
              <a:cxn ang="0">
                <a:pos x="439" y="235"/>
              </a:cxn>
              <a:cxn ang="0">
                <a:pos x="441" y="286"/>
              </a:cxn>
              <a:cxn ang="0">
                <a:pos x="449" y="323"/>
              </a:cxn>
              <a:cxn ang="0">
                <a:pos x="452" y="346"/>
              </a:cxn>
              <a:cxn ang="0">
                <a:pos x="449" y="392"/>
              </a:cxn>
              <a:cxn ang="0">
                <a:pos x="450" y="400"/>
              </a:cxn>
              <a:cxn ang="0">
                <a:pos x="474" y="383"/>
              </a:cxn>
              <a:cxn ang="0">
                <a:pos x="541" y="348"/>
              </a:cxn>
              <a:cxn ang="0">
                <a:pos x="561" y="355"/>
              </a:cxn>
              <a:cxn ang="0">
                <a:pos x="491" y="410"/>
              </a:cxn>
              <a:cxn ang="0">
                <a:pos x="447" y="427"/>
              </a:cxn>
              <a:cxn ang="0">
                <a:pos x="435" y="426"/>
              </a:cxn>
              <a:cxn ang="0">
                <a:pos x="422" y="436"/>
              </a:cxn>
              <a:cxn ang="0">
                <a:pos x="427" y="425"/>
              </a:cxn>
              <a:cxn ang="0">
                <a:pos x="434" y="415"/>
              </a:cxn>
              <a:cxn ang="0">
                <a:pos x="437" y="398"/>
              </a:cxn>
              <a:cxn ang="0">
                <a:pos x="437" y="386"/>
              </a:cxn>
            </a:cxnLst>
            <a:rect l="0" t="0" r="r" b="b"/>
            <a:pathLst>
              <a:path w="572" h="440">
                <a:moveTo>
                  <a:pt x="437" y="386"/>
                </a:moveTo>
                <a:lnTo>
                  <a:pt x="435" y="386"/>
                </a:lnTo>
                <a:lnTo>
                  <a:pt x="417" y="380"/>
                </a:lnTo>
                <a:lnTo>
                  <a:pt x="411" y="379"/>
                </a:lnTo>
                <a:lnTo>
                  <a:pt x="410" y="379"/>
                </a:lnTo>
                <a:lnTo>
                  <a:pt x="409" y="379"/>
                </a:lnTo>
                <a:lnTo>
                  <a:pt x="407" y="378"/>
                </a:lnTo>
                <a:lnTo>
                  <a:pt x="402" y="377"/>
                </a:lnTo>
                <a:lnTo>
                  <a:pt x="398" y="376"/>
                </a:lnTo>
                <a:lnTo>
                  <a:pt x="391" y="372"/>
                </a:lnTo>
                <a:lnTo>
                  <a:pt x="384" y="370"/>
                </a:lnTo>
                <a:lnTo>
                  <a:pt x="372" y="366"/>
                </a:lnTo>
                <a:lnTo>
                  <a:pt x="372" y="365"/>
                </a:lnTo>
                <a:lnTo>
                  <a:pt x="367" y="360"/>
                </a:lnTo>
                <a:lnTo>
                  <a:pt x="357" y="361"/>
                </a:lnTo>
                <a:lnTo>
                  <a:pt x="348" y="356"/>
                </a:lnTo>
                <a:lnTo>
                  <a:pt x="341" y="349"/>
                </a:lnTo>
                <a:lnTo>
                  <a:pt x="342" y="347"/>
                </a:lnTo>
                <a:lnTo>
                  <a:pt x="338" y="335"/>
                </a:lnTo>
                <a:lnTo>
                  <a:pt x="330" y="326"/>
                </a:lnTo>
                <a:lnTo>
                  <a:pt x="329" y="325"/>
                </a:lnTo>
                <a:lnTo>
                  <a:pt x="323" y="328"/>
                </a:lnTo>
                <a:lnTo>
                  <a:pt x="312" y="316"/>
                </a:lnTo>
                <a:lnTo>
                  <a:pt x="311" y="316"/>
                </a:lnTo>
                <a:lnTo>
                  <a:pt x="303" y="318"/>
                </a:lnTo>
                <a:lnTo>
                  <a:pt x="282" y="323"/>
                </a:lnTo>
                <a:lnTo>
                  <a:pt x="267" y="326"/>
                </a:lnTo>
                <a:lnTo>
                  <a:pt x="260" y="328"/>
                </a:lnTo>
                <a:lnTo>
                  <a:pt x="259" y="328"/>
                </a:lnTo>
                <a:lnTo>
                  <a:pt x="257" y="328"/>
                </a:lnTo>
                <a:lnTo>
                  <a:pt x="249" y="330"/>
                </a:lnTo>
                <a:lnTo>
                  <a:pt x="241" y="331"/>
                </a:lnTo>
                <a:lnTo>
                  <a:pt x="229" y="334"/>
                </a:lnTo>
                <a:lnTo>
                  <a:pt x="212" y="337"/>
                </a:lnTo>
                <a:lnTo>
                  <a:pt x="206" y="338"/>
                </a:lnTo>
                <a:lnTo>
                  <a:pt x="203" y="340"/>
                </a:lnTo>
                <a:lnTo>
                  <a:pt x="200" y="340"/>
                </a:lnTo>
                <a:lnTo>
                  <a:pt x="192" y="342"/>
                </a:lnTo>
                <a:lnTo>
                  <a:pt x="162" y="348"/>
                </a:lnTo>
                <a:lnTo>
                  <a:pt x="155" y="349"/>
                </a:lnTo>
                <a:lnTo>
                  <a:pt x="149" y="352"/>
                </a:lnTo>
                <a:lnTo>
                  <a:pt x="145" y="352"/>
                </a:lnTo>
                <a:lnTo>
                  <a:pt x="134" y="354"/>
                </a:lnTo>
                <a:lnTo>
                  <a:pt x="119" y="356"/>
                </a:lnTo>
                <a:lnTo>
                  <a:pt x="114" y="358"/>
                </a:lnTo>
                <a:lnTo>
                  <a:pt x="110" y="359"/>
                </a:lnTo>
                <a:lnTo>
                  <a:pt x="107" y="359"/>
                </a:lnTo>
                <a:lnTo>
                  <a:pt x="84" y="364"/>
                </a:lnTo>
                <a:lnTo>
                  <a:pt x="68" y="367"/>
                </a:lnTo>
                <a:lnTo>
                  <a:pt x="63" y="367"/>
                </a:lnTo>
                <a:lnTo>
                  <a:pt x="59" y="368"/>
                </a:lnTo>
                <a:lnTo>
                  <a:pt x="57" y="368"/>
                </a:lnTo>
                <a:lnTo>
                  <a:pt x="54" y="370"/>
                </a:lnTo>
                <a:lnTo>
                  <a:pt x="45" y="371"/>
                </a:lnTo>
                <a:lnTo>
                  <a:pt x="25" y="376"/>
                </a:lnTo>
                <a:lnTo>
                  <a:pt x="15" y="377"/>
                </a:lnTo>
                <a:lnTo>
                  <a:pt x="12" y="377"/>
                </a:lnTo>
                <a:lnTo>
                  <a:pt x="5" y="379"/>
                </a:lnTo>
                <a:lnTo>
                  <a:pt x="0" y="353"/>
                </a:lnTo>
                <a:lnTo>
                  <a:pt x="8" y="346"/>
                </a:lnTo>
                <a:lnTo>
                  <a:pt x="26" y="325"/>
                </a:lnTo>
                <a:lnTo>
                  <a:pt x="38" y="316"/>
                </a:lnTo>
                <a:lnTo>
                  <a:pt x="45" y="301"/>
                </a:lnTo>
                <a:lnTo>
                  <a:pt x="51" y="296"/>
                </a:lnTo>
                <a:lnTo>
                  <a:pt x="47" y="277"/>
                </a:lnTo>
                <a:lnTo>
                  <a:pt x="39" y="275"/>
                </a:lnTo>
                <a:lnTo>
                  <a:pt x="37" y="268"/>
                </a:lnTo>
                <a:lnTo>
                  <a:pt x="33" y="263"/>
                </a:lnTo>
                <a:lnTo>
                  <a:pt x="30" y="250"/>
                </a:lnTo>
                <a:lnTo>
                  <a:pt x="69" y="230"/>
                </a:lnTo>
                <a:lnTo>
                  <a:pt x="92" y="226"/>
                </a:lnTo>
                <a:lnTo>
                  <a:pt x="102" y="226"/>
                </a:lnTo>
                <a:lnTo>
                  <a:pt x="120" y="224"/>
                </a:lnTo>
                <a:lnTo>
                  <a:pt x="135" y="232"/>
                </a:lnTo>
                <a:lnTo>
                  <a:pt x="146" y="224"/>
                </a:lnTo>
                <a:lnTo>
                  <a:pt x="163" y="221"/>
                </a:lnTo>
                <a:lnTo>
                  <a:pt x="173" y="220"/>
                </a:lnTo>
                <a:lnTo>
                  <a:pt x="189" y="209"/>
                </a:lnTo>
                <a:lnTo>
                  <a:pt x="193" y="205"/>
                </a:lnTo>
                <a:lnTo>
                  <a:pt x="195" y="200"/>
                </a:lnTo>
                <a:lnTo>
                  <a:pt x="205" y="191"/>
                </a:lnTo>
                <a:lnTo>
                  <a:pt x="218" y="185"/>
                </a:lnTo>
                <a:lnTo>
                  <a:pt x="219" y="175"/>
                </a:lnTo>
                <a:lnTo>
                  <a:pt x="218" y="169"/>
                </a:lnTo>
                <a:lnTo>
                  <a:pt x="213" y="158"/>
                </a:lnTo>
                <a:lnTo>
                  <a:pt x="211" y="157"/>
                </a:lnTo>
                <a:lnTo>
                  <a:pt x="210" y="152"/>
                </a:lnTo>
                <a:lnTo>
                  <a:pt x="213" y="152"/>
                </a:lnTo>
                <a:lnTo>
                  <a:pt x="219" y="146"/>
                </a:lnTo>
                <a:lnTo>
                  <a:pt x="210" y="143"/>
                </a:lnTo>
                <a:lnTo>
                  <a:pt x="207" y="144"/>
                </a:lnTo>
                <a:lnTo>
                  <a:pt x="207" y="140"/>
                </a:lnTo>
                <a:lnTo>
                  <a:pt x="199" y="138"/>
                </a:lnTo>
                <a:lnTo>
                  <a:pt x="200" y="122"/>
                </a:lnTo>
                <a:lnTo>
                  <a:pt x="210" y="116"/>
                </a:lnTo>
                <a:lnTo>
                  <a:pt x="209" y="112"/>
                </a:lnTo>
                <a:lnTo>
                  <a:pt x="224" y="98"/>
                </a:lnTo>
                <a:lnTo>
                  <a:pt x="227" y="96"/>
                </a:lnTo>
                <a:lnTo>
                  <a:pt x="229" y="89"/>
                </a:lnTo>
                <a:lnTo>
                  <a:pt x="254" y="47"/>
                </a:lnTo>
                <a:lnTo>
                  <a:pt x="264" y="38"/>
                </a:lnTo>
                <a:lnTo>
                  <a:pt x="265" y="37"/>
                </a:lnTo>
                <a:lnTo>
                  <a:pt x="281" y="24"/>
                </a:lnTo>
                <a:lnTo>
                  <a:pt x="290" y="23"/>
                </a:lnTo>
                <a:lnTo>
                  <a:pt x="291" y="22"/>
                </a:lnTo>
                <a:lnTo>
                  <a:pt x="337" y="12"/>
                </a:lnTo>
                <a:lnTo>
                  <a:pt x="338" y="12"/>
                </a:lnTo>
                <a:lnTo>
                  <a:pt x="363" y="5"/>
                </a:lnTo>
                <a:lnTo>
                  <a:pt x="381" y="0"/>
                </a:lnTo>
                <a:lnTo>
                  <a:pt x="383" y="14"/>
                </a:lnTo>
                <a:lnTo>
                  <a:pt x="390" y="41"/>
                </a:lnTo>
                <a:lnTo>
                  <a:pt x="391" y="42"/>
                </a:lnTo>
                <a:lnTo>
                  <a:pt x="392" y="43"/>
                </a:lnTo>
                <a:lnTo>
                  <a:pt x="396" y="47"/>
                </a:lnTo>
                <a:lnTo>
                  <a:pt x="401" y="70"/>
                </a:lnTo>
                <a:lnTo>
                  <a:pt x="397" y="77"/>
                </a:lnTo>
                <a:lnTo>
                  <a:pt x="397" y="89"/>
                </a:lnTo>
                <a:lnTo>
                  <a:pt x="407" y="113"/>
                </a:lnTo>
                <a:lnTo>
                  <a:pt x="408" y="114"/>
                </a:lnTo>
                <a:lnTo>
                  <a:pt x="409" y="118"/>
                </a:lnTo>
                <a:lnTo>
                  <a:pt x="409" y="131"/>
                </a:lnTo>
                <a:lnTo>
                  <a:pt x="416" y="128"/>
                </a:lnTo>
                <a:lnTo>
                  <a:pt x="427" y="157"/>
                </a:lnTo>
                <a:lnTo>
                  <a:pt x="428" y="163"/>
                </a:lnTo>
                <a:lnTo>
                  <a:pt x="431" y="175"/>
                </a:lnTo>
                <a:lnTo>
                  <a:pt x="434" y="192"/>
                </a:lnTo>
                <a:lnTo>
                  <a:pt x="437" y="203"/>
                </a:lnTo>
                <a:lnTo>
                  <a:pt x="439" y="211"/>
                </a:lnTo>
                <a:lnTo>
                  <a:pt x="440" y="211"/>
                </a:lnTo>
                <a:lnTo>
                  <a:pt x="439" y="217"/>
                </a:lnTo>
                <a:lnTo>
                  <a:pt x="439" y="223"/>
                </a:lnTo>
                <a:lnTo>
                  <a:pt x="439" y="235"/>
                </a:lnTo>
                <a:lnTo>
                  <a:pt x="438" y="274"/>
                </a:lnTo>
                <a:lnTo>
                  <a:pt x="438" y="277"/>
                </a:lnTo>
                <a:lnTo>
                  <a:pt x="440" y="281"/>
                </a:lnTo>
                <a:lnTo>
                  <a:pt x="441" y="286"/>
                </a:lnTo>
                <a:lnTo>
                  <a:pt x="446" y="310"/>
                </a:lnTo>
                <a:lnTo>
                  <a:pt x="447" y="317"/>
                </a:lnTo>
                <a:lnTo>
                  <a:pt x="449" y="322"/>
                </a:lnTo>
                <a:lnTo>
                  <a:pt x="449" y="323"/>
                </a:lnTo>
                <a:lnTo>
                  <a:pt x="450" y="330"/>
                </a:lnTo>
                <a:lnTo>
                  <a:pt x="451" y="340"/>
                </a:lnTo>
                <a:lnTo>
                  <a:pt x="452" y="342"/>
                </a:lnTo>
                <a:lnTo>
                  <a:pt x="452" y="346"/>
                </a:lnTo>
                <a:lnTo>
                  <a:pt x="461" y="359"/>
                </a:lnTo>
                <a:lnTo>
                  <a:pt x="446" y="374"/>
                </a:lnTo>
                <a:lnTo>
                  <a:pt x="453" y="384"/>
                </a:lnTo>
                <a:lnTo>
                  <a:pt x="449" y="392"/>
                </a:lnTo>
                <a:lnTo>
                  <a:pt x="449" y="396"/>
                </a:lnTo>
                <a:lnTo>
                  <a:pt x="447" y="397"/>
                </a:lnTo>
                <a:lnTo>
                  <a:pt x="449" y="397"/>
                </a:lnTo>
                <a:lnTo>
                  <a:pt x="450" y="400"/>
                </a:lnTo>
                <a:lnTo>
                  <a:pt x="456" y="395"/>
                </a:lnTo>
                <a:lnTo>
                  <a:pt x="458" y="391"/>
                </a:lnTo>
                <a:lnTo>
                  <a:pt x="467" y="388"/>
                </a:lnTo>
                <a:lnTo>
                  <a:pt x="474" y="383"/>
                </a:lnTo>
                <a:lnTo>
                  <a:pt x="483" y="384"/>
                </a:lnTo>
                <a:lnTo>
                  <a:pt x="491" y="376"/>
                </a:lnTo>
                <a:lnTo>
                  <a:pt x="524" y="366"/>
                </a:lnTo>
                <a:lnTo>
                  <a:pt x="541" y="348"/>
                </a:lnTo>
                <a:lnTo>
                  <a:pt x="549" y="342"/>
                </a:lnTo>
                <a:lnTo>
                  <a:pt x="546" y="347"/>
                </a:lnTo>
                <a:lnTo>
                  <a:pt x="551" y="354"/>
                </a:lnTo>
                <a:lnTo>
                  <a:pt x="561" y="355"/>
                </a:lnTo>
                <a:lnTo>
                  <a:pt x="570" y="346"/>
                </a:lnTo>
                <a:lnTo>
                  <a:pt x="572" y="349"/>
                </a:lnTo>
                <a:lnTo>
                  <a:pt x="554" y="365"/>
                </a:lnTo>
                <a:lnTo>
                  <a:pt x="491" y="410"/>
                </a:lnTo>
                <a:lnTo>
                  <a:pt x="479" y="415"/>
                </a:lnTo>
                <a:lnTo>
                  <a:pt x="465" y="421"/>
                </a:lnTo>
                <a:lnTo>
                  <a:pt x="456" y="424"/>
                </a:lnTo>
                <a:lnTo>
                  <a:pt x="447" y="427"/>
                </a:lnTo>
                <a:lnTo>
                  <a:pt x="444" y="431"/>
                </a:lnTo>
                <a:lnTo>
                  <a:pt x="444" y="428"/>
                </a:lnTo>
                <a:lnTo>
                  <a:pt x="439" y="428"/>
                </a:lnTo>
                <a:lnTo>
                  <a:pt x="435" y="426"/>
                </a:lnTo>
                <a:lnTo>
                  <a:pt x="431" y="434"/>
                </a:lnTo>
                <a:lnTo>
                  <a:pt x="422" y="440"/>
                </a:lnTo>
                <a:lnTo>
                  <a:pt x="422" y="438"/>
                </a:lnTo>
                <a:lnTo>
                  <a:pt x="422" y="436"/>
                </a:lnTo>
                <a:lnTo>
                  <a:pt x="423" y="431"/>
                </a:lnTo>
                <a:lnTo>
                  <a:pt x="423" y="427"/>
                </a:lnTo>
                <a:lnTo>
                  <a:pt x="426" y="425"/>
                </a:lnTo>
                <a:lnTo>
                  <a:pt x="427" y="425"/>
                </a:lnTo>
                <a:lnTo>
                  <a:pt x="431" y="422"/>
                </a:lnTo>
                <a:lnTo>
                  <a:pt x="433" y="422"/>
                </a:lnTo>
                <a:lnTo>
                  <a:pt x="434" y="419"/>
                </a:lnTo>
                <a:lnTo>
                  <a:pt x="434" y="415"/>
                </a:lnTo>
                <a:lnTo>
                  <a:pt x="434" y="412"/>
                </a:lnTo>
                <a:lnTo>
                  <a:pt x="434" y="407"/>
                </a:lnTo>
                <a:lnTo>
                  <a:pt x="437" y="400"/>
                </a:lnTo>
                <a:lnTo>
                  <a:pt x="437" y="398"/>
                </a:lnTo>
                <a:lnTo>
                  <a:pt x="437" y="397"/>
                </a:lnTo>
                <a:lnTo>
                  <a:pt x="437" y="395"/>
                </a:lnTo>
                <a:lnTo>
                  <a:pt x="437" y="389"/>
                </a:lnTo>
                <a:lnTo>
                  <a:pt x="437" y="386"/>
                </a:lnTo>
                <a:close/>
              </a:path>
            </a:pathLst>
          </a:custGeom>
          <a:solidFill>
            <a:schemeClr val="tx2"/>
          </a:solidFill>
          <a:ln w="6350" cap="flat" cmpd="sng">
            <a:solidFill>
              <a:srgbClr val="8099C6"/>
            </a:solidFill>
            <a:prstDash val="solid"/>
            <a:round/>
            <a:headEnd type="none" w="med" len="med"/>
            <a:tailEnd type="none" w="med" len="med"/>
          </a:ln>
          <a:effectLst/>
        </p:spPr>
        <p:txBody>
          <a:bodyPr/>
          <a:lstStyle/>
          <a:p>
            <a:pPr marL="0" marR="0" lvl="0" indent="0" algn="l" defTabSz="91440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Arial"/>
              <a:ea typeface="+mn-ea"/>
              <a:cs typeface="+mn-cs"/>
            </a:endParaRPr>
          </a:p>
        </p:txBody>
      </p:sp>
      <p:grpSp>
        <p:nvGrpSpPr>
          <p:cNvPr id="6" name="Group 5"/>
          <p:cNvGrpSpPr/>
          <p:nvPr/>
        </p:nvGrpSpPr>
        <p:grpSpPr>
          <a:xfrm>
            <a:off x="8431728" y="4591661"/>
            <a:ext cx="820881" cy="1598782"/>
            <a:chOff x="2289175" y="1266826"/>
            <a:chExt cx="566738" cy="1357312"/>
          </a:xfrm>
          <a:solidFill>
            <a:schemeClr val="tx2"/>
          </a:solidFill>
        </p:grpSpPr>
        <p:sp>
          <p:nvSpPr>
            <p:cNvPr id="7" name="Freeform 5"/>
            <p:cNvSpPr>
              <a:spLocks/>
            </p:cNvSpPr>
            <p:nvPr/>
          </p:nvSpPr>
          <p:spPr bwMode="auto">
            <a:xfrm>
              <a:off x="2505075" y="1604963"/>
              <a:ext cx="134938" cy="114300"/>
            </a:xfrm>
            <a:custGeom>
              <a:avLst/>
              <a:gdLst/>
              <a:ahLst/>
              <a:cxnLst>
                <a:cxn ang="0">
                  <a:pos x="10" y="12"/>
                </a:cxn>
                <a:cxn ang="0">
                  <a:pos x="47" y="78"/>
                </a:cxn>
                <a:cxn ang="0">
                  <a:pos x="83" y="12"/>
                </a:cxn>
                <a:cxn ang="0">
                  <a:pos x="93" y="0"/>
                </a:cxn>
                <a:cxn ang="0">
                  <a:pos x="0" y="0"/>
                </a:cxn>
                <a:cxn ang="0">
                  <a:pos x="10" y="12"/>
                </a:cxn>
              </a:cxnLst>
              <a:rect l="0" t="0" r="r" b="b"/>
              <a:pathLst>
                <a:path w="93" h="78">
                  <a:moveTo>
                    <a:pt x="10" y="12"/>
                  </a:moveTo>
                  <a:cubicBezTo>
                    <a:pt x="26" y="28"/>
                    <a:pt x="38" y="50"/>
                    <a:pt x="47" y="78"/>
                  </a:cubicBezTo>
                  <a:cubicBezTo>
                    <a:pt x="55" y="50"/>
                    <a:pt x="67" y="28"/>
                    <a:pt x="83" y="12"/>
                  </a:cubicBezTo>
                  <a:cubicBezTo>
                    <a:pt x="86" y="8"/>
                    <a:pt x="90" y="4"/>
                    <a:pt x="93" y="0"/>
                  </a:cubicBezTo>
                  <a:cubicBezTo>
                    <a:pt x="0" y="0"/>
                    <a:pt x="0" y="0"/>
                    <a:pt x="0" y="0"/>
                  </a:cubicBezTo>
                  <a:cubicBezTo>
                    <a:pt x="3" y="4"/>
                    <a:pt x="7" y="8"/>
                    <a:pt x="10" y="1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8" name="Freeform 6"/>
            <p:cNvSpPr>
              <a:spLocks noEditPoints="1"/>
            </p:cNvSpPr>
            <p:nvPr/>
          </p:nvSpPr>
          <p:spPr bwMode="auto">
            <a:xfrm>
              <a:off x="2289175" y="1604963"/>
              <a:ext cx="566738" cy="1019175"/>
            </a:xfrm>
            <a:custGeom>
              <a:avLst/>
              <a:gdLst/>
              <a:ahLst/>
              <a:cxnLst>
                <a:cxn ang="0">
                  <a:pos x="86" y="396"/>
                </a:cxn>
                <a:cxn ang="0">
                  <a:pos x="86" y="395"/>
                </a:cxn>
                <a:cxn ang="0">
                  <a:pos x="86" y="648"/>
                </a:cxn>
                <a:cxn ang="0">
                  <a:pos x="136" y="698"/>
                </a:cxn>
                <a:cxn ang="0">
                  <a:pos x="185" y="648"/>
                </a:cxn>
                <a:cxn ang="0">
                  <a:pos x="185" y="335"/>
                </a:cxn>
                <a:cxn ang="0">
                  <a:pos x="204" y="335"/>
                </a:cxn>
                <a:cxn ang="0">
                  <a:pos x="204" y="648"/>
                </a:cxn>
                <a:cxn ang="0">
                  <a:pos x="253" y="698"/>
                </a:cxn>
                <a:cxn ang="0">
                  <a:pos x="303" y="648"/>
                </a:cxn>
                <a:cxn ang="0">
                  <a:pos x="303" y="395"/>
                </a:cxn>
                <a:cxn ang="0">
                  <a:pos x="303" y="396"/>
                </a:cxn>
                <a:cxn ang="0">
                  <a:pos x="314" y="397"/>
                </a:cxn>
                <a:cxn ang="0">
                  <a:pos x="344" y="375"/>
                </a:cxn>
                <a:cxn ang="0">
                  <a:pos x="389" y="153"/>
                </a:cxn>
                <a:cxn ang="0">
                  <a:pos x="377" y="75"/>
                </a:cxn>
                <a:cxn ang="0">
                  <a:pos x="326" y="12"/>
                </a:cxn>
                <a:cxn ang="0">
                  <a:pos x="277" y="0"/>
                </a:cxn>
                <a:cxn ang="0">
                  <a:pos x="276" y="0"/>
                </a:cxn>
                <a:cxn ang="0">
                  <a:pos x="272" y="0"/>
                </a:cxn>
                <a:cxn ang="0">
                  <a:pos x="270" y="0"/>
                </a:cxn>
                <a:cxn ang="0">
                  <a:pos x="270" y="0"/>
                </a:cxn>
                <a:cxn ang="0">
                  <a:pos x="249" y="29"/>
                </a:cxn>
                <a:cxn ang="0">
                  <a:pos x="241" y="39"/>
                </a:cxn>
                <a:cxn ang="0">
                  <a:pos x="208" y="151"/>
                </a:cxn>
                <a:cxn ang="0">
                  <a:pos x="224" y="177"/>
                </a:cxn>
                <a:cxn ang="0">
                  <a:pos x="218" y="194"/>
                </a:cxn>
                <a:cxn ang="0">
                  <a:pos x="214" y="198"/>
                </a:cxn>
                <a:cxn ang="0">
                  <a:pos x="195" y="206"/>
                </a:cxn>
                <a:cxn ang="0">
                  <a:pos x="175" y="198"/>
                </a:cxn>
                <a:cxn ang="0">
                  <a:pos x="171" y="194"/>
                </a:cxn>
                <a:cxn ang="0">
                  <a:pos x="165" y="177"/>
                </a:cxn>
                <a:cxn ang="0">
                  <a:pos x="181" y="151"/>
                </a:cxn>
                <a:cxn ang="0">
                  <a:pos x="148" y="38"/>
                </a:cxn>
                <a:cxn ang="0">
                  <a:pos x="141" y="29"/>
                </a:cxn>
                <a:cxn ang="0">
                  <a:pos x="119" y="0"/>
                </a:cxn>
                <a:cxn ang="0">
                  <a:pos x="119" y="0"/>
                </a:cxn>
                <a:cxn ang="0">
                  <a:pos x="117" y="0"/>
                </a:cxn>
                <a:cxn ang="0">
                  <a:pos x="113" y="0"/>
                </a:cxn>
                <a:cxn ang="0">
                  <a:pos x="112" y="0"/>
                </a:cxn>
                <a:cxn ang="0">
                  <a:pos x="44" y="27"/>
                </a:cxn>
                <a:cxn ang="0">
                  <a:pos x="12" y="75"/>
                </a:cxn>
                <a:cxn ang="0">
                  <a:pos x="0" y="153"/>
                </a:cxn>
                <a:cxn ang="0">
                  <a:pos x="45" y="375"/>
                </a:cxn>
                <a:cxn ang="0">
                  <a:pos x="76" y="397"/>
                </a:cxn>
                <a:cxn ang="0">
                  <a:pos x="86" y="396"/>
                </a:cxn>
                <a:cxn ang="0">
                  <a:pos x="317" y="97"/>
                </a:cxn>
                <a:cxn ang="0">
                  <a:pos x="325" y="153"/>
                </a:cxn>
                <a:cxn ang="0">
                  <a:pos x="303" y="291"/>
                </a:cxn>
                <a:cxn ang="0">
                  <a:pos x="303" y="229"/>
                </a:cxn>
                <a:cxn ang="0">
                  <a:pos x="303" y="74"/>
                </a:cxn>
                <a:cxn ang="0">
                  <a:pos x="317" y="97"/>
                </a:cxn>
                <a:cxn ang="0">
                  <a:pos x="72" y="97"/>
                </a:cxn>
                <a:cxn ang="0">
                  <a:pos x="86" y="74"/>
                </a:cxn>
                <a:cxn ang="0">
                  <a:pos x="86" y="229"/>
                </a:cxn>
                <a:cxn ang="0">
                  <a:pos x="86" y="291"/>
                </a:cxn>
                <a:cxn ang="0">
                  <a:pos x="64" y="153"/>
                </a:cxn>
                <a:cxn ang="0">
                  <a:pos x="72" y="97"/>
                </a:cxn>
              </a:cxnLst>
              <a:rect l="0" t="0" r="r" b="b"/>
              <a:pathLst>
                <a:path w="389" h="698">
                  <a:moveTo>
                    <a:pt x="86" y="396"/>
                  </a:moveTo>
                  <a:cubicBezTo>
                    <a:pt x="86" y="396"/>
                    <a:pt x="86" y="395"/>
                    <a:pt x="86" y="395"/>
                  </a:cubicBezTo>
                  <a:cubicBezTo>
                    <a:pt x="86" y="648"/>
                    <a:pt x="86" y="648"/>
                    <a:pt x="86" y="648"/>
                  </a:cubicBezTo>
                  <a:cubicBezTo>
                    <a:pt x="86" y="676"/>
                    <a:pt x="109" y="698"/>
                    <a:pt x="136" y="698"/>
                  </a:cubicBezTo>
                  <a:cubicBezTo>
                    <a:pt x="163" y="698"/>
                    <a:pt x="185" y="676"/>
                    <a:pt x="185" y="648"/>
                  </a:cubicBezTo>
                  <a:cubicBezTo>
                    <a:pt x="185" y="335"/>
                    <a:pt x="185" y="335"/>
                    <a:pt x="185" y="335"/>
                  </a:cubicBezTo>
                  <a:cubicBezTo>
                    <a:pt x="204" y="335"/>
                    <a:pt x="204" y="335"/>
                    <a:pt x="204" y="335"/>
                  </a:cubicBezTo>
                  <a:cubicBezTo>
                    <a:pt x="204" y="648"/>
                    <a:pt x="204" y="648"/>
                    <a:pt x="204" y="648"/>
                  </a:cubicBezTo>
                  <a:cubicBezTo>
                    <a:pt x="204" y="676"/>
                    <a:pt x="226" y="698"/>
                    <a:pt x="253" y="698"/>
                  </a:cubicBezTo>
                  <a:cubicBezTo>
                    <a:pt x="281" y="698"/>
                    <a:pt x="303" y="676"/>
                    <a:pt x="303" y="648"/>
                  </a:cubicBezTo>
                  <a:cubicBezTo>
                    <a:pt x="303" y="395"/>
                    <a:pt x="303" y="395"/>
                    <a:pt x="303" y="395"/>
                  </a:cubicBezTo>
                  <a:cubicBezTo>
                    <a:pt x="303" y="395"/>
                    <a:pt x="303" y="396"/>
                    <a:pt x="303" y="396"/>
                  </a:cubicBezTo>
                  <a:cubicBezTo>
                    <a:pt x="307" y="397"/>
                    <a:pt x="310" y="397"/>
                    <a:pt x="314" y="397"/>
                  </a:cubicBezTo>
                  <a:cubicBezTo>
                    <a:pt x="327" y="397"/>
                    <a:pt x="339" y="389"/>
                    <a:pt x="344" y="375"/>
                  </a:cubicBezTo>
                  <a:cubicBezTo>
                    <a:pt x="376" y="278"/>
                    <a:pt x="389" y="206"/>
                    <a:pt x="389" y="153"/>
                  </a:cubicBezTo>
                  <a:cubicBezTo>
                    <a:pt x="389" y="122"/>
                    <a:pt x="385" y="96"/>
                    <a:pt x="377" y="75"/>
                  </a:cubicBezTo>
                  <a:cubicBezTo>
                    <a:pt x="366" y="44"/>
                    <a:pt x="346" y="23"/>
                    <a:pt x="326" y="12"/>
                  </a:cubicBezTo>
                  <a:cubicBezTo>
                    <a:pt x="306" y="2"/>
                    <a:pt x="287" y="0"/>
                    <a:pt x="277" y="0"/>
                  </a:cubicBezTo>
                  <a:cubicBezTo>
                    <a:pt x="277" y="0"/>
                    <a:pt x="276" y="0"/>
                    <a:pt x="276" y="0"/>
                  </a:cubicBezTo>
                  <a:cubicBezTo>
                    <a:pt x="274" y="0"/>
                    <a:pt x="273" y="0"/>
                    <a:pt x="272" y="0"/>
                  </a:cubicBezTo>
                  <a:cubicBezTo>
                    <a:pt x="270" y="0"/>
                    <a:pt x="270" y="0"/>
                    <a:pt x="270" y="0"/>
                  </a:cubicBezTo>
                  <a:cubicBezTo>
                    <a:pt x="270" y="0"/>
                    <a:pt x="270" y="0"/>
                    <a:pt x="270" y="0"/>
                  </a:cubicBezTo>
                  <a:cubicBezTo>
                    <a:pt x="264" y="11"/>
                    <a:pt x="257" y="21"/>
                    <a:pt x="249" y="29"/>
                  </a:cubicBezTo>
                  <a:cubicBezTo>
                    <a:pt x="246" y="32"/>
                    <a:pt x="243" y="35"/>
                    <a:pt x="241" y="39"/>
                  </a:cubicBezTo>
                  <a:cubicBezTo>
                    <a:pt x="214" y="73"/>
                    <a:pt x="209" y="131"/>
                    <a:pt x="208" y="151"/>
                  </a:cubicBezTo>
                  <a:cubicBezTo>
                    <a:pt x="217" y="156"/>
                    <a:pt x="224" y="166"/>
                    <a:pt x="224" y="177"/>
                  </a:cubicBezTo>
                  <a:cubicBezTo>
                    <a:pt x="224" y="183"/>
                    <a:pt x="222" y="189"/>
                    <a:pt x="218" y="194"/>
                  </a:cubicBezTo>
                  <a:cubicBezTo>
                    <a:pt x="217" y="195"/>
                    <a:pt x="216" y="197"/>
                    <a:pt x="214" y="198"/>
                  </a:cubicBezTo>
                  <a:cubicBezTo>
                    <a:pt x="209" y="203"/>
                    <a:pt x="202" y="206"/>
                    <a:pt x="195" y="206"/>
                  </a:cubicBezTo>
                  <a:cubicBezTo>
                    <a:pt x="187" y="206"/>
                    <a:pt x="180" y="203"/>
                    <a:pt x="175" y="198"/>
                  </a:cubicBezTo>
                  <a:cubicBezTo>
                    <a:pt x="173" y="197"/>
                    <a:pt x="172" y="195"/>
                    <a:pt x="171" y="194"/>
                  </a:cubicBezTo>
                  <a:cubicBezTo>
                    <a:pt x="168" y="189"/>
                    <a:pt x="165" y="183"/>
                    <a:pt x="165" y="177"/>
                  </a:cubicBezTo>
                  <a:cubicBezTo>
                    <a:pt x="165" y="166"/>
                    <a:pt x="172" y="156"/>
                    <a:pt x="181" y="151"/>
                  </a:cubicBezTo>
                  <a:cubicBezTo>
                    <a:pt x="180" y="130"/>
                    <a:pt x="175" y="73"/>
                    <a:pt x="148" y="38"/>
                  </a:cubicBezTo>
                  <a:cubicBezTo>
                    <a:pt x="146" y="35"/>
                    <a:pt x="143" y="32"/>
                    <a:pt x="141" y="29"/>
                  </a:cubicBezTo>
                  <a:cubicBezTo>
                    <a:pt x="132" y="21"/>
                    <a:pt x="125" y="11"/>
                    <a:pt x="119" y="0"/>
                  </a:cubicBezTo>
                  <a:cubicBezTo>
                    <a:pt x="119" y="0"/>
                    <a:pt x="119" y="0"/>
                    <a:pt x="119" y="0"/>
                  </a:cubicBezTo>
                  <a:cubicBezTo>
                    <a:pt x="117" y="0"/>
                    <a:pt x="117" y="0"/>
                    <a:pt x="117" y="0"/>
                  </a:cubicBezTo>
                  <a:cubicBezTo>
                    <a:pt x="116" y="0"/>
                    <a:pt x="115" y="0"/>
                    <a:pt x="113" y="0"/>
                  </a:cubicBezTo>
                  <a:cubicBezTo>
                    <a:pt x="113" y="0"/>
                    <a:pt x="113" y="0"/>
                    <a:pt x="112" y="0"/>
                  </a:cubicBezTo>
                  <a:cubicBezTo>
                    <a:pt x="99" y="0"/>
                    <a:pt x="70" y="3"/>
                    <a:pt x="44" y="27"/>
                  </a:cubicBezTo>
                  <a:cubicBezTo>
                    <a:pt x="31" y="38"/>
                    <a:pt x="20" y="54"/>
                    <a:pt x="12" y="75"/>
                  </a:cubicBezTo>
                  <a:cubicBezTo>
                    <a:pt x="4" y="96"/>
                    <a:pt x="0" y="122"/>
                    <a:pt x="0" y="153"/>
                  </a:cubicBezTo>
                  <a:cubicBezTo>
                    <a:pt x="0" y="206"/>
                    <a:pt x="13" y="278"/>
                    <a:pt x="45" y="375"/>
                  </a:cubicBezTo>
                  <a:cubicBezTo>
                    <a:pt x="50" y="389"/>
                    <a:pt x="62" y="397"/>
                    <a:pt x="76" y="397"/>
                  </a:cubicBezTo>
                  <a:cubicBezTo>
                    <a:pt x="79" y="397"/>
                    <a:pt x="82" y="397"/>
                    <a:pt x="86" y="396"/>
                  </a:cubicBezTo>
                  <a:close/>
                  <a:moveTo>
                    <a:pt x="317" y="97"/>
                  </a:moveTo>
                  <a:cubicBezTo>
                    <a:pt x="322" y="110"/>
                    <a:pt x="325" y="127"/>
                    <a:pt x="325" y="153"/>
                  </a:cubicBezTo>
                  <a:cubicBezTo>
                    <a:pt x="325" y="185"/>
                    <a:pt x="319" y="231"/>
                    <a:pt x="303" y="291"/>
                  </a:cubicBezTo>
                  <a:cubicBezTo>
                    <a:pt x="303" y="229"/>
                    <a:pt x="303" y="229"/>
                    <a:pt x="303" y="229"/>
                  </a:cubicBezTo>
                  <a:cubicBezTo>
                    <a:pt x="303" y="74"/>
                    <a:pt x="303" y="74"/>
                    <a:pt x="303" y="74"/>
                  </a:cubicBezTo>
                  <a:cubicBezTo>
                    <a:pt x="308" y="79"/>
                    <a:pt x="313" y="85"/>
                    <a:pt x="317" y="97"/>
                  </a:cubicBezTo>
                  <a:close/>
                  <a:moveTo>
                    <a:pt x="72" y="97"/>
                  </a:moveTo>
                  <a:cubicBezTo>
                    <a:pt x="77" y="86"/>
                    <a:pt x="82" y="79"/>
                    <a:pt x="86" y="74"/>
                  </a:cubicBezTo>
                  <a:cubicBezTo>
                    <a:pt x="86" y="229"/>
                    <a:pt x="86" y="229"/>
                    <a:pt x="86" y="229"/>
                  </a:cubicBezTo>
                  <a:cubicBezTo>
                    <a:pt x="86" y="291"/>
                    <a:pt x="86" y="291"/>
                    <a:pt x="86" y="291"/>
                  </a:cubicBezTo>
                  <a:cubicBezTo>
                    <a:pt x="70" y="231"/>
                    <a:pt x="64" y="185"/>
                    <a:pt x="64" y="153"/>
                  </a:cubicBezTo>
                  <a:cubicBezTo>
                    <a:pt x="64" y="127"/>
                    <a:pt x="68" y="110"/>
                    <a:pt x="72" y="9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9" name="Freeform 7"/>
            <p:cNvSpPr>
              <a:spLocks noEditPoints="1"/>
            </p:cNvSpPr>
            <p:nvPr/>
          </p:nvSpPr>
          <p:spPr bwMode="auto">
            <a:xfrm>
              <a:off x="2433638" y="1266826"/>
              <a:ext cx="287338" cy="628650"/>
            </a:xfrm>
            <a:custGeom>
              <a:avLst/>
              <a:gdLst/>
              <a:ahLst/>
              <a:cxnLst>
                <a:cxn ang="0">
                  <a:pos x="6" y="102"/>
                </a:cxn>
                <a:cxn ang="0">
                  <a:pos x="0" y="107"/>
                </a:cxn>
                <a:cxn ang="0">
                  <a:pos x="0" y="107"/>
                </a:cxn>
                <a:cxn ang="0">
                  <a:pos x="0" y="109"/>
                </a:cxn>
                <a:cxn ang="0">
                  <a:pos x="28" y="232"/>
                </a:cxn>
                <a:cxn ang="0">
                  <a:pos x="30" y="235"/>
                </a:cxn>
                <a:cxn ang="0">
                  <a:pos x="47" y="256"/>
                </a:cxn>
                <a:cxn ang="0">
                  <a:pos x="50" y="260"/>
                </a:cxn>
                <a:cxn ang="0">
                  <a:pos x="90" y="388"/>
                </a:cxn>
                <a:cxn ang="0">
                  <a:pos x="74" y="409"/>
                </a:cxn>
                <a:cxn ang="0">
                  <a:pos x="96" y="431"/>
                </a:cxn>
                <a:cxn ang="0">
                  <a:pos x="118" y="409"/>
                </a:cxn>
                <a:cxn ang="0">
                  <a:pos x="101" y="388"/>
                </a:cxn>
                <a:cxn ang="0">
                  <a:pos x="141" y="260"/>
                </a:cxn>
                <a:cxn ang="0">
                  <a:pos x="145" y="256"/>
                </a:cxn>
                <a:cxn ang="0">
                  <a:pos x="161" y="235"/>
                </a:cxn>
                <a:cxn ang="0">
                  <a:pos x="163" y="232"/>
                </a:cxn>
                <a:cxn ang="0">
                  <a:pos x="191" y="109"/>
                </a:cxn>
                <a:cxn ang="0">
                  <a:pos x="191" y="107"/>
                </a:cxn>
                <a:cxn ang="0">
                  <a:pos x="191" y="107"/>
                </a:cxn>
                <a:cxn ang="0">
                  <a:pos x="185" y="102"/>
                </a:cxn>
                <a:cxn ang="0">
                  <a:pos x="185" y="102"/>
                </a:cxn>
                <a:cxn ang="0">
                  <a:pos x="183" y="95"/>
                </a:cxn>
                <a:cxn ang="0">
                  <a:pos x="178" y="78"/>
                </a:cxn>
                <a:cxn ang="0">
                  <a:pos x="197" y="43"/>
                </a:cxn>
                <a:cxn ang="0">
                  <a:pos x="154" y="0"/>
                </a:cxn>
                <a:cxn ang="0">
                  <a:pos x="115" y="27"/>
                </a:cxn>
                <a:cxn ang="0">
                  <a:pos x="44" y="41"/>
                </a:cxn>
                <a:cxn ang="0">
                  <a:pos x="112" y="41"/>
                </a:cxn>
                <a:cxn ang="0">
                  <a:pos x="111" y="43"/>
                </a:cxn>
                <a:cxn ang="0">
                  <a:pos x="114" y="57"/>
                </a:cxn>
                <a:cxn ang="0">
                  <a:pos x="27" y="57"/>
                </a:cxn>
                <a:cxn ang="0">
                  <a:pos x="8" y="95"/>
                </a:cxn>
                <a:cxn ang="0">
                  <a:pos x="8" y="95"/>
                </a:cxn>
                <a:cxn ang="0">
                  <a:pos x="6" y="102"/>
                </a:cxn>
                <a:cxn ang="0">
                  <a:pos x="6" y="102"/>
                </a:cxn>
                <a:cxn ang="0">
                  <a:pos x="121" y="44"/>
                </a:cxn>
                <a:cxn ang="0">
                  <a:pos x="121" y="41"/>
                </a:cxn>
                <a:cxn ang="0">
                  <a:pos x="124" y="30"/>
                </a:cxn>
                <a:cxn ang="0">
                  <a:pos x="154" y="10"/>
                </a:cxn>
                <a:cxn ang="0">
                  <a:pos x="187" y="44"/>
                </a:cxn>
                <a:cxn ang="0">
                  <a:pos x="174" y="70"/>
                </a:cxn>
                <a:cxn ang="0">
                  <a:pos x="154" y="77"/>
                </a:cxn>
                <a:cxn ang="0">
                  <a:pos x="124" y="57"/>
                </a:cxn>
                <a:cxn ang="0">
                  <a:pos x="121" y="44"/>
                </a:cxn>
                <a:cxn ang="0">
                  <a:pos x="75" y="203"/>
                </a:cxn>
                <a:cxn ang="0">
                  <a:pos x="166" y="171"/>
                </a:cxn>
                <a:cxn ang="0">
                  <a:pos x="176" y="154"/>
                </a:cxn>
                <a:cxn ang="0">
                  <a:pos x="151" y="232"/>
                </a:cxn>
                <a:cxn ang="0">
                  <a:pos x="137" y="249"/>
                </a:cxn>
                <a:cxn ang="0">
                  <a:pos x="96" y="341"/>
                </a:cxn>
                <a:cxn ang="0">
                  <a:pos x="54" y="249"/>
                </a:cxn>
                <a:cxn ang="0">
                  <a:pos x="41" y="232"/>
                </a:cxn>
                <a:cxn ang="0">
                  <a:pos x="15" y="154"/>
                </a:cxn>
                <a:cxn ang="0">
                  <a:pos x="25" y="171"/>
                </a:cxn>
                <a:cxn ang="0">
                  <a:pos x="75" y="203"/>
                </a:cxn>
              </a:cxnLst>
              <a:rect l="0" t="0" r="r" b="b"/>
              <a:pathLst>
                <a:path w="197" h="431">
                  <a:moveTo>
                    <a:pt x="6" y="102"/>
                  </a:moveTo>
                  <a:cubicBezTo>
                    <a:pt x="3" y="102"/>
                    <a:pt x="0" y="104"/>
                    <a:pt x="0" y="107"/>
                  </a:cubicBezTo>
                  <a:cubicBezTo>
                    <a:pt x="0" y="107"/>
                    <a:pt x="0" y="107"/>
                    <a:pt x="0" y="107"/>
                  </a:cubicBezTo>
                  <a:cubicBezTo>
                    <a:pt x="0" y="107"/>
                    <a:pt x="0" y="108"/>
                    <a:pt x="0" y="109"/>
                  </a:cubicBezTo>
                  <a:cubicBezTo>
                    <a:pt x="0" y="120"/>
                    <a:pt x="1" y="184"/>
                    <a:pt x="28" y="232"/>
                  </a:cubicBezTo>
                  <a:cubicBezTo>
                    <a:pt x="29" y="233"/>
                    <a:pt x="29" y="234"/>
                    <a:pt x="30" y="235"/>
                  </a:cubicBezTo>
                  <a:cubicBezTo>
                    <a:pt x="35" y="242"/>
                    <a:pt x="40" y="250"/>
                    <a:pt x="47" y="256"/>
                  </a:cubicBezTo>
                  <a:cubicBezTo>
                    <a:pt x="48" y="257"/>
                    <a:pt x="49" y="259"/>
                    <a:pt x="50" y="260"/>
                  </a:cubicBezTo>
                  <a:cubicBezTo>
                    <a:pt x="83" y="296"/>
                    <a:pt x="89" y="364"/>
                    <a:pt x="90" y="388"/>
                  </a:cubicBezTo>
                  <a:cubicBezTo>
                    <a:pt x="80" y="390"/>
                    <a:pt x="74" y="399"/>
                    <a:pt x="74" y="409"/>
                  </a:cubicBezTo>
                  <a:cubicBezTo>
                    <a:pt x="74" y="421"/>
                    <a:pt x="83" y="431"/>
                    <a:pt x="96" y="431"/>
                  </a:cubicBezTo>
                  <a:cubicBezTo>
                    <a:pt x="108" y="431"/>
                    <a:pt x="118" y="421"/>
                    <a:pt x="118" y="409"/>
                  </a:cubicBezTo>
                  <a:cubicBezTo>
                    <a:pt x="118" y="399"/>
                    <a:pt x="111" y="390"/>
                    <a:pt x="101" y="388"/>
                  </a:cubicBezTo>
                  <a:cubicBezTo>
                    <a:pt x="102" y="364"/>
                    <a:pt x="108" y="296"/>
                    <a:pt x="141" y="260"/>
                  </a:cubicBezTo>
                  <a:cubicBezTo>
                    <a:pt x="142" y="259"/>
                    <a:pt x="143" y="257"/>
                    <a:pt x="145" y="256"/>
                  </a:cubicBezTo>
                  <a:cubicBezTo>
                    <a:pt x="151" y="250"/>
                    <a:pt x="157" y="242"/>
                    <a:pt x="161" y="235"/>
                  </a:cubicBezTo>
                  <a:cubicBezTo>
                    <a:pt x="162" y="234"/>
                    <a:pt x="162" y="233"/>
                    <a:pt x="163" y="232"/>
                  </a:cubicBezTo>
                  <a:cubicBezTo>
                    <a:pt x="190" y="184"/>
                    <a:pt x="191" y="120"/>
                    <a:pt x="191" y="109"/>
                  </a:cubicBezTo>
                  <a:cubicBezTo>
                    <a:pt x="191" y="108"/>
                    <a:pt x="191" y="107"/>
                    <a:pt x="191" y="107"/>
                  </a:cubicBezTo>
                  <a:cubicBezTo>
                    <a:pt x="191" y="107"/>
                    <a:pt x="191" y="107"/>
                    <a:pt x="191" y="107"/>
                  </a:cubicBezTo>
                  <a:cubicBezTo>
                    <a:pt x="191" y="104"/>
                    <a:pt x="188" y="102"/>
                    <a:pt x="185" y="102"/>
                  </a:cubicBezTo>
                  <a:cubicBezTo>
                    <a:pt x="185" y="102"/>
                    <a:pt x="185" y="102"/>
                    <a:pt x="185" y="102"/>
                  </a:cubicBezTo>
                  <a:cubicBezTo>
                    <a:pt x="184" y="100"/>
                    <a:pt x="184" y="98"/>
                    <a:pt x="183" y="95"/>
                  </a:cubicBezTo>
                  <a:cubicBezTo>
                    <a:pt x="182" y="89"/>
                    <a:pt x="180" y="84"/>
                    <a:pt x="178" y="78"/>
                  </a:cubicBezTo>
                  <a:cubicBezTo>
                    <a:pt x="189" y="71"/>
                    <a:pt x="197" y="58"/>
                    <a:pt x="197" y="43"/>
                  </a:cubicBezTo>
                  <a:cubicBezTo>
                    <a:pt x="197" y="19"/>
                    <a:pt x="178" y="0"/>
                    <a:pt x="154" y="0"/>
                  </a:cubicBezTo>
                  <a:cubicBezTo>
                    <a:pt x="136" y="0"/>
                    <a:pt x="121" y="11"/>
                    <a:pt x="115" y="27"/>
                  </a:cubicBezTo>
                  <a:cubicBezTo>
                    <a:pt x="89" y="22"/>
                    <a:pt x="64" y="27"/>
                    <a:pt x="44" y="41"/>
                  </a:cubicBezTo>
                  <a:cubicBezTo>
                    <a:pt x="112" y="41"/>
                    <a:pt x="112" y="41"/>
                    <a:pt x="112" y="41"/>
                  </a:cubicBezTo>
                  <a:cubicBezTo>
                    <a:pt x="111" y="42"/>
                    <a:pt x="111" y="42"/>
                    <a:pt x="111" y="43"/>
                  </a:cubicBezTo>
                  <a:cubicBezTo>
                    <a:pt x="111" y="48"/>
                    <a:pt x="112" y="53"/>
                    <a:pt x="114" y="57"/>
                  </a:cubicBezTo>
                  <a:cubicBezTo>
                    <a:pt x="27" y="57"/>
                    <a:pt x="27" y="57"/>
                    <a:pt x="27" y="57"/>
                  </a:cubicBezTo>
                  <a:cubicBezTo>
                    <a:pt x="18" y="68"/>
                    <a:pt x="11" y="80"/>
                    <a:pt x="8" y="95"/>
                  </a:cubicBezTo>
                  <a:cubicBezTo>
                    <a:pt x="8" y="95"/>
                    <a:pt x="8" y="95"/>
                    <a:pt x="8" y="95"/>
                  </a:cubicBezTo>
                  <a:cubicBezTo>
                    <a:pt x="7" y="98"/>
                    <a:pt x="7" y="100"/>
                    <a:pt x="6" y="102"/>
                  </a:cubicBezTo>
                  <a:cubicBezTo>
                    <a:pt x="6" y="102"/>
                    <a:pt x="6" y="102"/>
                    <a:pt x="6" y="102"/>
                  </a:cubicBezTo>
                  <a:close/>
                  <a:moveTo>
                    <a:pt x="121" y="44"/>
                  </a:moveTo>
                  <a:cubicBezTo>
                    <a:pt x="121" y="43"/>
                    <a:pt x="121" y="42"/>
                    <a:pt x="121" y="41"/>
                  </a:cubicBezTo>
                  <a:cubicBezTo>
                    <a:pt x="121" y="37"/>
                    <a:pt x="122" y="33"/>
                    <a:pt x="124" y="30"/>
                  </a:cubicBezTo>
                  <a:cubicBezTo>
                    <a:pt x="129" y="18"/>
                    <a:pt x="141" y="10"/>
                    <a:pt x="154" y="10"/>
                  </a:cubicBezTo>
                  <a:cubicBezTo>
                    <a:pt x="172" y="10"/>
                    <a:pt x="187" y="25"/>
                    <a:pt x="187" y="44"/>
                  </a:cubicBezTo>
                  <a:cubicBezTo>
                    <a:pt x="187" y="55"/>
                    <a:pt x="182" y="64"/>
                    <a:pt x="174" y="70"/>
                  </a:cubicBezTo>
                  <a:cubicBezTo>
                    <a:pt x="168" y="74"/>
                    <a:pt x="161" y="77"/>
                    <a:pt x="154" y="77"/>
                  </a:cubicBezTo>
                  <a:cubicBezTo>
                    <a:pt x="141" y="77"/>
                    <a:pt x="129" y="69"/>
                    <a:pt x="124" y="57"/>
                  </a:cubicBezTo>
                  <a:cubicBezTo>
                    <a:pt x="122" y="53"/>
                    <a:pt x="121" y="48"/>
                    <a:pt x="121" y="44"/>
                  </a:cubicBezTo>
                  <a:close/>
                  <a:moveTo>
                    <a:pt x="75" y="203"/>
                  </a:moveTo>
                  <a:cubicBezTo>
                    <a:pt x="110" y="211"/>
                    <a:pt x="145" y="197"/>
                    <a:pt x="166" y="171"/>
                  </a:cubicBezTo>
                  <a:cubicBezTo>
                    <a:pt x="170" y="166"/>
                    <a:pt x="174" y="160"/>
                    <a:pt x="176" y="154"/>
                  </a:cubicBezTo>
                  <a:cubicBezTo>
                    <a:pt x="173" y="179"/>
                    <a:pt x="165" y="209"/>
                    <a:pt x="151" y="232"/>
                  </a:cubicBezTo>
                  <a:cubicBezTo>
                    <a:pt x="147" y="238"/>
                    <a:pt x="142" y="244"/>
                    <a:pt x="137" y="249"/>
                  </a:cubicBezTo>
                  <a:cubicBezTo>
                    <a:pt x="112" y="274"/>
                    <a:pt x="101" y="310"/>
                    <a:pt x="96" y="341"/>
                  </a:cubicBezTo>
                  <a:cubicBezTo>
                    <a:pt x="90" y="310"/>
                    <a:pt x="79" y="274"/>
                    <a:pt x="54" y="249"/>
                  </a:cubicBezTo>
                  <a:cubicBezTo>
                    <a:pt x="49" y="244"/>
                    <a:pt x="45" y="238"/>
                    <a:pt x="41" y="232"/>
                  </a:cubicBezTo>
                  <a:cubicBezTo>
                    <a:pt x="26" y="209"/>
                    <a:pt x="18" y="179"/>
                    <a:pt x="15" y="154"/>
                  </a:cubicBezTo>
                  <a:cubicBezTo>
                    <a:pt x="17" y="160"/>
                    <a:pt x="21" y="166"/>
                    <a:pt x="25" y="171"/>
                  </a:cubicBezTo>
                  <a:cubicBezTo>
                    <a:pt x="37" y="186"/>
                    <a:pt x="55" y="198"/>
                    <a:pt x="75"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Arial"/>
                <a:ea typeface="+mn-ea"/>
                <a:cs typeface="+mn-cs"/>
              </a:endParaRPr>
            </a:p>
          </p:txBody>
        </p:sp>
      </p:grpSp>
      <p:grpSp>
        <p:nvGrpSpPr>
          <p:cNvPr id="10" name="Group 347"/>
          <p:cNvGrpSpPr/>
          <p:nvPr/>
        </p:nvGrpSpPr>
        <p:grpSpPr>
          <a:xfrm>
            <a:off x="4465422" y="4708014"/>
            <a:ext cx="1978718" cy="1462980"/>
            <a:chOff x="6845301" y="1427163"/>
            <a:chExt cx="1212850" cy="920750"/>
          </a:xfrm>
        </p:grpSpPr>
        <p:sp>
          <p:nvSpPr>
            <p:cNvPr id="11" name="Freeform 231"/>
            <p:cNvSpPr>
              <a:spLocks noEditPoints="1"/>
            </p:cNvSpPr>
            <p:nvPr/>
          </p:nvSpPr>
          <p:spPr bwMode="auto">
            <a:xfrm>
              <a:off x="7002463" y="1663700"/>
              <a:ext cx="512763" cy="655637"/>
            </a:xfrm>
            <a:custGeom>
              <a:avLst/>
              <a:gdLst/>
              <a:ahLst/>
              <a:cxnLst>
                <a:cxn ang="0">
                  <a:pos x="0" y="413"/>
                </a:cxn>
                <a:cxn ang="0">
                  <a:pos x="0" y="58"/>
                </a:cxn>
                <a:cxn ang="0">
                  <a:pos x="173" y="0"/>
                </a:cxn>
                <a:cxn ang="0">
                  <a:pos x="173" y="413"/>
                </a:cxn>
                <a:cxn ang="0">
                  <a:pos x="0" y="413"/>
                </a:cxn>
                <a:cxn ang="0">
                  <a:pos x="173" y="413"/>
                </a:cxn>
                <a:cxn ang="0">
                  <a:pos x="173" y="0"/>
                </a:cxn>
                <a:cxn ang="0">
                  <a:pos x="323" y="58"/>
                </a:cxn>
                <a:cxn ang="0">
                  <a:pos x="323" y="413"/>
                </a:cxn>
                <a:cxn ang="0">
                  <a:pos x="173" y="413"/>
                </a:cxn>
              </a:cxnLst>
              <a:rect l="0" t="0" r="r" b="b"/>
              <a:pathLst>
                <a:path w="323" h="413">
                  <a:moveTo>
                    <a:pt x="0" y="413"/>
                  </a:moveTo>
                  <a:lnTo>
                    <a:pt x="0" y="58"/>
                  </a:lnTo>
                  <a:lnTo>
                    <a:pt x="173" y="0"/>
                  </a:lnTo>
                  <a:lnTo>
                    <a:pt x="173" y="413"/>
                  </a:lnTo>
                  <a:lnTo>
                    <a:pt x="0" y="413"/>
                  </a:lnTo>
                  <a:close/>
                  <a:moveTo>
                    <a:pt x="173" y="413"/>
                  </a:moveTo>
                  <a:lnTo>
                    <a:pt x="173" y="0"/>
                  </a:lnTo>
                  <a:lnTo>
                    <a:pt x="323" y="58"/>
                  </a:lnTo>
                  <a:lnTo>
                    <a:pt x="323" y="413"/>
                  </a:lnTo>
                  <a:lnTo>
                    <a:pt x="173" y="413"/>
                  </a:lnTo>
                  <a:close/>
                </a:path>
              </a:pathLst>
            </a:custGeom>
            <a:solidFill>
              <a:srgbClr val="00338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12" name="Freeform 232"/>
            <p:cNvSpPr>
              <a:spLocks noEditPoints="1"/>
            </p:cNvSpPr>
            <p:nvPr/>
          </p:nvSpPr>
          <p:spPr bwMode="auto">
            <a:xfrm>
              <a:off x="7072313" y="1704975"/>
              <a:ext cx="193675" cy="614362"/>
            </a:xfrm>
            <a:custGeom>
              <a:avLst/>
              <a:gdLst/>
              <a:ahLst/>
              <a:cxnLst>
                <a:cxn ang="0">
                  <a:pos x="291" y="1335"/>
                </a:cxn>
                <a:cxn ang="0">
                  <a:pos x="291" y="44"/>
                </a:cxn>
                <a:cxn ang="0">
                  <a:pos x="423" y="0"/>
                </a:cxn>
                <a:cxn ang="0">
                  <a:pos x="423" y="1335"/>
                </a:cxn>
                <a:cxn ang="0">
                  <a:pos x="291" y="1335"/>
                </a:cxn>
                <a:cxn ang="0">
                  <a:pos x="135" y="1055"/>
                </a:cxn>
                <a:cxn ang="0">
                  <a:pos x="135" y="97"/>
                </a:cxn>
                <a:cxn ang="0">
                  <a:pos x="262" y="54"/>
                </a:cxn>
                <a:cxn ang="0">
                  <a:pos x="262" y="1306"/>
                </a:cxn>
                <a:cxn ang="0">
                  <a:pos x="135" y="1055"/>
                </a:cxn>
                <a:cxn ang="0">
                  <a:pos x="0" y="249"/>
                </a:cxn>
                <a:cxn ang="0">
                  <a:pos x="2" y="142"/>
                </a:cxn>
                <a:cxn ang="0">
                  <a:pos x="106" y="107"/>
                </a:cxn>
                <a:cxn ang="0">
                  <a:pos x="106" y="971"/>
                </a:cxn>
                <a:cxn ang="0">
                  <a:pos x="0" y="249"/>
                </a:cxn>
              </a:cxnLst>
              <a:rect l="0" t="0" r="r" b="b"/>
              <a:pathLst>
                <a:path w="423" h="1335">
                  <a:moveTo>
                    <a:pt x="291" y="1335"/>
                  </a:moveTo>
                  <a:cubicBezTo>
                    <a:pt x="291" y="44"/>
                    <a:pt x="291" y="44"/>
                    <a:pt x="291" y="44"/>
                  </a:cubicBezTo>
                  <a:cubicBezTo>
                    <a:pt x="423" y="0"/>
                    <a:pt x="423" y="0"/>
                    <a:pt x="423" y="0"/>
                  </a:cubicBezTo>
                  <a:cubicBezTo>
                    <a:pt x="423" y="1335"/>
                    <a:pt x="423" y="1335"/>
                    <a:pt x="423" y="1335"/>
                  </a:cubicBezTo>
                  <a:lnTo>
                    <a:pt x="291" y="1335"/>
                  </a:lnTo>
                  <a:close/>
                  <a:moveTo>
                    <a:pt x="135" y="1055"/>
                  </a:moveTo>
                  <a:cubicBezTo>
                    <a:pt x="135" y="97"/>
                    <a:pt x="135" y="97"/>
                    <a:pt x="135" y="97"/>
                  </a:cubicBezTo>
                  <a:cubicBezTo>
                    <a:pt x="262" y="54"/>
                    <a:pt x="262" y="54"/>
                    <a:pt x="262" y="54"/>
                  </a:cubicBezTo>
                  <a:cubicBezTo>
                    <a:pt x="262" y="1306"/>
                    <a:pt x="262" y="1306"/>
                    <a:pt x="262" y="1306"/>
                  </a:cubicBezTo>
                  <a:cubicBezTo>
                    <a:pt x="214" y="1235"/>
                    <a:pt x="172" y="1150"/>
                    <a:pt x="135" y="1055"/>
                  </a:cubicBezTo>
                  <a:close/>
                  <a:moveTo>
                    <a:pt x="0" y="249"/>
                  </a:moveTo>
                  <a:cubicBezTo>
                    <a:pt x="0" y="213"/>
                    <a:pt x="1" y="177"/>
                    <a:pt x="2" y="142"/>
                  </a:cubicBezTo>
                  <a:cubicBezTo>
                    <a:pt x="106" y="107"/>
                    <a:pt x="106" y="107"/>
                    <a:pt x="106" y="107"/>
                  </a:cubicBezTo>
                  <a:cubicBezTo>
                    <a:pt x="106" y="971"/>
                    <a:pt x="106" y="971"/>
                    <a:pt x="106" y="971"/>
                  </a:cubicBezTo>
                  <a:cubicBezTo>
                    <a:pt x="39" y="764"/>
                    <a:pt x="0" y="516"/>
                    <a:pt x="0" y="249"/>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13" name="Freeform 233"/>
            <p:cNvSpPr>
              <a:spLocks/>
            </p:cNvSpPr>
            <p:nvPr/>
          </p:nvSpPr>
          <p:spPr bwMode="auto">
            <a:xfrm>
              <a:off x="7023101" y="1778000"/>
              <a:ext cx="146050" cy="541337"/>
            </a:xfrm>
            <a:custGeom>
              <a:avLst/>
              <a:gdLst/>
              <a:ahLst/>
              <a:cxnLst>
                <a:cxn ang="0">
                  <a:pos x="0" y="1176"/>
                </a:cxn>
                <a:cxn ang="0">
                  <a:pos x="0" y="20"/>
                </a:cxn>
                <a:cxn ang="0">
                  <a:pos x="58" y="0"/>
                </a:cxn>
                <a:cxn ang="0">
                  <a:pos x="55" y="116"/>
                </a:cxn>
                <a:cxn ang="0">
                  <a:pos x="319" y="1176"/>
                </a:cxn>
                <a:cxn ang="0">
                  <a:pos x="0" y="1176"/>
                </a:cxn>
              </a:cxnLst>
              <a:rect l="0" t="0" r="r" b="b"/>
              <a:pathLst>
                <a:path w="319" h="1176">
                  <a:moveTo>
                    <a:pt x="0" y="1176"/>
                  </a:moveTo>
                  <a:cubicBezTo>
                    <a:pt x="0" y="20"/>
                    <a:pt x="0" y="20"/>
                    <a:pt x="0" y="20"/>
                  </a:cubicBezTo>
                  <a:cubicBezTo>
                    <a:pt x="58" y="0"/>
                    <a:pt x="58" y="0"/>
                    <a:pt x="58" y="0"/>
                  </a:cubicBezTo>
                  <a:cubicBezTo>
                    <a:pt x="56" y="38"/>
                    <a:pt x="55" y="77"/>
                    <a:pt x="55" y="116"/>
                  </a:cubicBezTo>
                  <a:cubicBezTo>
                    <a:pt x="55" y="552"/>
                    <a:pt x="159" y="938"/>
                    <a:pt x="319" y="1176"/>
                  </a:cubicBezTo>
                  <a:lnTo>
                    <a:pt x="0" y="117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14" name="Freeform 234"/>
            <p:cNvSpPr>
              <a:spLocks noEditPoints="1"/>
            </p:cNvSpPr>
            <p:nvPr/>
          </p:nvSpPr>
          <p:spPr bwMode="auto">
            <a:xfrm>
              <a:off x="7339013" y="1427163"/>
              <a:ext cx="592138" cy="892175"/>
            </a:xfrm>
            <a:custGeom>
              <a:avLst/>
              <a:gdLst/>
              <a:ahLst/>
              <a:cxnLst>
                <a:cxn ang="0">
                  <a:pos x="0" y="562"/>
                </a:cxn>
                <a:cxn ang="0">
                  <a:pos x="0" y="68"/>
                </a:cxn>
                <a:cxn ang="0">
                  <a:pos x="200" y="0"/>
                </a:cxn>
                <a:cxn ang="0">
                  <a:pos x="200" y="562"/>
                </a:cxn>
                <a:cxn ang="0">
                  <a:pos x="0" y="562"/>
                </a:cxn>
                <a:cxn ang="0">
                  <a:pos x="200" y="562"/>
                </a:cxn>
                <a:cxn ang="0">
                  <a:pos x="200" y="0"/>
                </a:cxn>
                <a:cxn ang="0">
                  <a:pos x="373" y="68"/>
                </a:cxn>
                <a:cxn ang="0">
                  <a:pos x="373" y="562"/>
                </a:cxn>
                <a:cxn ang="0">
                  <a:pos x="200" y="562"/>
                </a:cxn>
              </a:cxnLst>
              <a:rect l="0" t="0" r="r" b="b"/>
              <a:pathLst>
                <a:path w="373" h="562">
                  <a:moveTo>
                    <a:pt x="0" y="562"/>
                  </a:moveTo>
                  <a:lnTo>
                    <a:pt x="0" y="68"/>
                  </a:lnTo>
                  <a:lnTo>
                    <a:pt x="200" y="0"/>
                  </a:lnTo>
                  <a:lnTo>
                    <a:pt x="200" y="562"/>
                  </a:lnTo>
                  <a:lnTo>
                    <a:pt x="0" y="562"/>
                  </a:lnTo>
                  <a:close/>
                  <a:moveTo>
                    <a:pt x="200" y="562"/>
                  </a:moveTo>
                  <a:lnTo>
                    <a:pt x="200" y="0"/>
                  </a:lnTo>
                  <a:lnTo>
                    <a:pt x="373" y="68"/>
                  </a:lnTo>
                  <a:lnTo>
                    <a:pt x="373" y="562"/>
                  </a:lnTo>
                  <a:lnTo>
                    <a:pt x="200" y="562"/>
                  </a:lnTo>
                  <a:close/>
                </a:path>
              </a:pathLst>
            </a:custGeom>
            <a:solidFill>
              <a:srgbClr val="00338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15" name="Freeform 235"/>
            <p:cNvSpPr>
              <a:spLocks noEditPoints="1"/>
            </p:cNvSpPr>
            <p:nvPr/>
          </p:nvSpPr>
          <p:spPr bwMode="auto">
            <a:xfrm>
              <a:off x="7418388" y="1474788"/>
              <a:ext cx="225425" cy="788987"/>
            </a:xfrm>
            <a:custGeom>
              <a:avLst/>
              <a:gdLst/>
              <a:ahLst/>
              <a:cxnLst>
                <a:cxn ang="0">
                  <a:pos x="337" y="1558"/>
                </a:cxn>
                <a:cxn ang="0">
                  <a:pos x="337" y="51"/>
                </a:cxn>
                <a:cxn ang="0">
                  <a:pos x="489" y="0"/>
                </a:cxn>
                <a:cxn ang="0">
                  <a:pos x="489" y="1712"/>
                </a:cxn>
                <a:cxn ang="0">
                  <a:pos x="337" y="1558"/>
                </a:cxn>
                <a:cxn ang="0">
                  <a:pos x="157" y="1219"/>
                </a:cxn>
                <a:cxn ang="0">
                  <a:pos x="157" y="112"/>
                </a:cxn>
                <a:cxn ang="0">
                  <a:pos x="303" y="63"/>
                </a:cxn>
                <a:cxn ang="0">
                  <a:pos x="303" y="1510"/>
                </a:cxn>
                <a:cxn ang="0">
                  <a:pos x="157" y="1219"/>
                </a:cxn>
                <a:cxn ang="0">
                  <a:pos x="0" y="288"/>
                </a:cxn>
                <a:cxn ang="0">
                  <a:pos x="3" y="164"/>
                </a:cxn>
                <a:cxn ang="0">
                  <a:pos x="123" y="124"/>
                </a:cxn>
                <a:cxn ang="0">
                  <a:pos x="123" y="1123"/>
                </a:cxn>
                <a:cxn ang="0">
                  <a:pos x="0" y="288"/>
                </a:cxn>
              </a:cxnLst>
              <a:rect l="0" t="0" r="r" b="b"/>
              <a:pathLst>
                <a:path w="489" h="1712">
                  <a:moveTo>
                    <a:pt x="337" y="1558"/>
                  </a:moveTo>
                  <a:cubicBezTo>
                    <a:pt x="337" y="51"/>
                    <a:pt x="337" y="51"/>
                    <a:pt x="337" y="51"/>
                  </a:cubicBezTo>
                  <a:cubicBezTo>
                    <a:pt x="489" y="0"/>
                    <a:pt x="489" y="0"/>
                    <a:pt x="489" y="0"/>
                  </a:cubicBezTo>
                  <a:cubicBezTo>
                    <a:pt x="489" y="1712"/>
                    <a:pt x="489" y="1712"/>
                    <a:pt x="489" y="1712"/>
                  </a:cubicBezTo>
                  <a:cubicBezTo>
                    <a:pt x="435" y="1673"/>
                    <a:pt x="384" y="1621"/>
                    <a:pt x="337" y="1558"/>
                  </a:cubicBezTo>
                  <a:close/>
                  <a:moveTo>
                    <a:pt x="157" y="1219"/>
                  </a:moveTo>
                  <a:cubicBezTo>
                    <a:pt x="157" y="112"/>
                    <a:pt x="157" y="112"/>
                    <a:pt x="157" y="112"/>
                  </a:cubicBezTo>
                  <a:cubicBezTo>
                    <a:pt x="303" y="63"/>
                    <a:pt x="303" y="63"/>
                    <a:pt x="303" y="63"/>
                  </a:cubicBezTo>
                  <a:cubicBezTo>
                    <a:pt x="303" y="1510"/>
                    <a:pt x="303" y="1510"/>
                    <a:pt x="303" y="1510"/>
                  </a:cubicBezTo>
                  <a:cubicBezTo>
                    <a:pt x="248" y="1427"/>
                    <a:pt x="199" y="1329"/>
                    <a:pt x="157" y="1219"/>
                  </a:cubicBezTo>
                  <a:close/>
                  <a:moveTo>
                    <a:pt x="0" y="288"/>
                  </a:moveTo>
                  <a:cubicBezTo>
                    <a:pt x="0" y="246"/>
                    <a:pt x="1" y="205"/>
                    <a:pt x="3" y="164"/>
                  </a:cubicBezTo>
                  <a:cubicBezTo>
                    <a:pt x="123" y="124"/>
                    <a:pt x="123" y="124"/>
                    <a:pt x="123" y="124"/>
                  </a:cubicBezTo>
                  <a:cubicBezTo>
                    <a:pt x="123" y="1123"/>
                    <a:pt x="123" y="1123"/>
                    <a:pt x="123" y="1123"/>
                  </a:cubicBezTo>
                  <a:cubicBezTo>
                    <a:pt x="45" y="883"/>
                    <a:pt x="0" y="596"/>
                    <a:pt x="0" y="288"/>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16" name="Freeform 236"/>
            <p:cNvSpPr>
              <a:spLocks/>
            </p:cNvSpPr>
            <p:nvPr/>
          </p:nvSpPr>
          <p:spPr bwMode="auto">
            <a:xfrm>
              <a:off x="7361238" y="1560513"/>
              <a:ext cx="282575" cy="758825"/>
            </a:xfrm>
            <a:custGeom>
              <a:avLst/>
              <a:gdLst/>
              <a:ahLst/>
              <a:cxnLst>
                <a:cxn ang="0">
                  <a:pos x="0" y="1650"/>
                </a:cxn>
                <a:cxn ang="0">
                  <a:pos x="0" y="23"/>
                </a:cxn>
                <a:cxn ang="0">
                  <a:pos x="67" y="0"/>
                </a:cxn>
                <a:cxn ang="0">
                  <a:pos x="65" y="134"/>
                </a:cxn>
                <a:cxn ang="0">
                  <a:pos x="613" y="1596"/>
                </a:cxn>
                <a:cxn ang="0">
                  <a:pos x="613" y="1647"/>
                </a:cxn>
                <a:cxn ang="0">
                  <a:pos x="606" y="1650"/>
                </a:cxn>
                <a:cxn ang="0">
                  <a:pos x="0" y="1650"/>
                </a:cxn>
              </a:cxnLst>
              <a:rect l="0" t="0" r="r" b="b"/>
              <a:pathLst>
                <a:path w="613" h="1650">
                  <a:moveTo>
                    <a:pt x="0" y="1650"/>
                  </a:moveTo>
                  <a:cubicBezTo>
                    <a:pt x="0" y="23"/>
                    <a:pt x="0" y="23"/>
                    <a:pt x="0" y="23"/>
                  </a:cubicBezTo>
                  <a:cubicBezTo>
                    <a:pt x="67" y="0"/>
                    <a:pt x="67" y="0"/>
                    <a:pt x="67" y="0"/>
                  </a:cubicBezTo>
                  <a:cubicBezTo>
                    <a:pt x="65" y="44"/>
                    <a:pt x="65" y="89"/>
                    <a:pt x="65" y="134"/>
                  </a:cubicBezTo>
                  <a:cubicBezTo>
                    <a:pt x="65" y="835"/>
                    <a:pt x="298" y="1425"/>
                    <a:pt x="613" y="1596"/>
                  </a:cubicBezTo>
                  <a:cubicBezTo>
                    <a:pt x="613" y="1647"/>
                    <a:pt x="613" y="1647"/>
                    <a:pt x="613" y="1647"/>
                  </a:cubicBezTo>
                  <a:cubicBezTo>
                    <a:pt x="606" y="1650"/>
                    <a:pt x="606" y="1650"/>
                    <a:pt x="606" y="1650"/>
                  </a:cubicBezTo>
                  <a:lnTo>
                    <a:pt x="0" y="165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17" name="Rectangle 237"/>
            <p:cNvSpPr>
              <a:spLocks noChangeArrowheads="1"/>
            </p:cNvSpPr>
            <p:nvPr/>
          </p:nvSpPr>
          <p:spPr bwMode="auto">
            <a:xfrm>
              <a:off x="6845301" y="2312988"/>
              <a:ext cx="1212850" cy="34925"/>
            </a:xfrm>
            <a:prstGeom prst="rect">
              <a:avLst/>
            </a:prstGeom>
            <a:solidFill>
              <a:srgbClr val="00338D"/>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Arial"/>
                <a:ea typeface="+mn-ea"/>
                <a:cs typeface="+mn-cs"/>
              </a:endParaRPr>
            </a:p>
          </p:txBody>
        </p:sp>
      </p:grpSp>
      <p:sp>
        <p:nvSpPr>
          <p:cNvPr id="18" name="TextBox 17"/>
          <p:cNvSpPr txBox="1"/>
          <p:nvPr/>
        </p:nvSpPr>
        <p:spPr>
          <a:xfrm>
            <a:off x="590758" y="6190443"/>
            <a:ext cx="914400" cy="499058"/>
          </a:xfrm>
          <a:prstGeom prst="rect">
            <a:avLst/>
          </a:prstGeom>
          <a:noFill/>
        </p:spPr>
        <p:txBody>
          <a:bodyPr wrap="none" lIns="54610" tIns="54610" rIns="54610" bIns="54610" rtlCol="0">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400" b="1" i="0" u="none" strike="noStrike" kern="0" cap="none" spc="0" normalizeH="0" baseline="0" noProof="0" dirty="0">
                <a:ln>
                  <a:noFill/>
                </a:ln>
                <a:solidFill>
                  <a:srgbClr val="44546A"/>
                </a:solidFill>
                <a:effectLst/>
                <a:uLnTx/>
                <a:uFillTx/>
                <a:latin typeface="Arial"/>
                <a:ea typeface="+mn-ea"/>
                <a:cs typeface="+mn-cs"/>
              </a:rPr>
              <a:t>State</a:t>
            </a:r>
          </a:p>
        </p:txBody>
      </p:sp>
      <p:sp>
        <p:nvSpPr>
          <p:cNvPr id="19" name="TextBox 18"/>
          <p:cNvSpPr txBox="1"/>
          <p:nvPr/>
        </p:nvSpPr>
        <p:spPr>
          <a:xfrm>
            <a:off x="4898778" y="6133517"/>
            <a:ext cx="914400" cy="914400"/>
          </a:xfrm>
          <a:prstGeom prst="rect">
            <a:avLst/>
          </a:prstGeom>
          <a:noFill/>
        </p:spPr>
        <p:txBody>
          <a:bodyPr wrap="none" lIns="54610" tIns="54610" rIns="54610" bIns="54610" rtlCol="0">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400" b="1" i="0" u="none" strike="noStrike" kern="0" cap="none" spc="0" normalizeH="0" baseline="0" noProof="0" dirty="0">
                <a:ln>
                  <a:noFill/>
                </a:ln>
                <a:solidFill>
                  <a:srgbClr val="44546A"/>
                </a:solidFill>
                <a:effectLst/>
                <a:uLnTx/>
                <a:uFillTx/>
                <a:latin typeface="Arial"/>
                <a:ea typeface="+mn-ea"/>
                <a:cs typeface="+mn-cs"/>
              </a:rPr>
              <a:t>Payer/MCO</a:t>
            </a:r>
          </a:p>
        </p:txBody>
      </p:sp>
      <p:sp>
        <p:nvSpPr>
          <p:cNvPr id="20" name="TextBox 19"/>
          <p:cNvSpPr txBox="1"/>
          <p:nvPr/>
        </p:nvSpPr>
        <p:spPr>
          <a:xfrm>
            <a:off x="8338209" y="6133517"/>
            <a:ext cx="914400" cy="914400"/>
          </a:xfrm>
          <a:prstGeom prst="rect">
            <a:avLst/>
          </a:prstGeom>
          <a:noFill/>
        </p:spPr>
        <p:txBody>
          <a:bodyPr wrap="none" lIns="54610" tIns="54610" rIns="54610" bIns="54610" rtlCol="0">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400" b="1" i="0" u="none" strike="noStrike" kern="0" cap="none" spc="0" normalizeH="0" baseline="0" noProof="0" dirty="0">
                <a:ln>
                  <a:noFill/>
                </a:ln>
                <a:solidFill>
                  <a:srgbClr val="44546A"/>
                </a:solidFill>
                <a:effectLst/>
                <a:uLnTx/>
                <a:uFillTx/>
                <a:latin typeface="Arial"/>
                <a:ea typeface="+mn-ea"/>
                <a:cs typeface="+mn-cs"/>
              </a:rPr>
              <a:t>Provider</a:t>
            </a:r>
          </a:p>
        </p:txBody>
      </p:sp>
      <p:sp>
        <p:nvSpPr>
          <p:cNvPr id="21" name="Right Arrow 20"/>
          <p:cNvSpPr/>
          <p:nvPr/>
        </p:nvSpPr>
        <p:spPr>
          <a:xfrm>
            <a:off x="2508326" y="5722717"/>
            <a:ext cx="1632804" cy="333776"/>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Arial"/>
                <a:ea typeface="+mn-ea"/>
                <a:cs typeface="+mn-cs"/>
              </a:rPr>
              <a:t>Premium</a:t>
            </a:r>
          </a:p>
        </p:txBody>
      </p:sp>
      <p:sp>
        <p:nvSpPr>
          <p:cNvPr id="22" name="Right Arrow 21"/>
          <p:cNvSpPr/>
          <p:nvPr/>
        </p:nvSpPr>
        <p:spPr>
          <a:xfrm>
            <a:off x="6570294" y="5729015"/>
            <a:ext cx="1675636" cy="327478"/>
          </a:xfrm>
          <a:prstGeom prs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Arial"/>
                <a:ea typeface="+mn-ea"/>
                <a:cs typeface="+mn-cs"/>
              </a:rPr>
              <a:t>MC FFS</a:t>
            </a:r>
          </a:p>
        </p:txBody>
      </p:sp>
      <p:sp>
        <p:nvSpPr>
          <p:cNvPr id="23" name="Rounded Rectangle 22"/>
          <p:cNvSpPr/>
          <p:nvPr/>
        </p:nvSpPr>
        <p:spPr>
          <a:xfrm>
            <a:off x="2596630" y="5110308"/>
            <a:ext cx="1261182" cy="481774"/>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Arial"/>
                <a:ea typeface="+mn-ea"/>
                <a:cs typeface="+mn-cs"/>
              </a:rPr>
              <a:t>$6,000</a:t>
            </a:r>
          </a:p>
        </p:txBody>
      </p:sp>
      <p:sp>
        <p:nvSpPr>
          <p:cNvPr id="24" name="Rounded Rectangle 23"/>
          <p:cNvSpPr/>
          <p:nvPr/>
        </p:nvSpPr>
        <p:spPr>
          <a:xfrm>
            <a:off x="6714978" y="5138099"/>
            <a:ext cx="1261182" cy="481774"/>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Arial"/>
                <a:ea typeface="+mn-ea"/>
                <a:cs typeface="+mn-cs"/>
              </a:rPr>
              <a:t>$4,600</a:t>
            </a:r>
          </a:p>
        </p:txBody>
      </p:sp>
      <p:sp>
        <p:nvSpPr>
          <p:cNvPr id="25" name="Title 1"/>
          <p:cNvSpPr>
            <a:spLocks noGrp="1"/>
          </p:cNvSpPr>
          <p:nvPr>
            <p:ph type="title"/>
          </p:nvPr>
        </p:nvSpPr>
        <p:spPr>
          <a:xfrm>
            <a:off x="838200" y="773192"/>
            <a:ext cx="10515600" cy="1052434"/>
          </a:xfrm>
        </p:spPr>
        <p:txBody>
          <a:bodyPr/>
          <a:lstStyle/>
          <a:p>
            <a:r>
              <a:rPr lang="en-US"/>
              <a:t>Level 1 Agreement</a:t>
            </a:r>
            <a:endParaRPr lang="en-US" dirty="0"/>
          </a:p>
        </p:txBody>
      </p:sp>
      <p:graphicFrame>
        <p:nvGraphicFramePr>
          <p:cNvPr id="27" name="Table 26"/>
          <p:cNvGraphicFramePr>
            <a:graphicFrameLocks noGrp="1"/>
          </p:cNvGraphicFramePr>
          <p:nvPr>
            <p:extLst/>
          </p:nvPr>
        </p:nvGraphicFramePr>
        <p:xfrm>
          <a:off x="5146133" y="2929360"/>
          <a:ext cx="3537204" cy="1645920"/>
        </p:xfrm>
        <a:graphic>
          <a:graphicData uri="http://schemas.openxmlformats.org/drawingml/2006/table">
            <a:tbl>
              <a:tblPr firstRow="1" bandRow="1">
                <a:tableStyleId>{93296810-A885-4BE3-A3E7-6D5BEEA58F35}</a:tableStyleId>
              </a:tblPr>
              <a:tblGrid>
                <a:gridCol w="1005840">
                  <a:extLst>
                    <a:ext uri="{9D8B030D-6E8A-4147-A177-3AD203B41FA5}">
                      <a16:colId xmlns:a16="http://schemas.microsoft.com/office/drawing/2014/main" val="20000"/>
                    </a:ext>
                  </a:extLst>
                </a:gridCol>
                <a:gridCol w="1744980">
                  <a:extLst>
                    <a:ext uri="{9D8B030D-6E8A-4147-A177-3AD203B41FA5}">
                      <a16:colId xmlns:a16="http://schemas.microsoft.com/office/drawing/2014/main" val="20001"/>
                    </a:ext>
                  </a:extLst>
                </a:gridCol>
                <a:gridCol w="786384">
                  <a:extLst>
                    <a:ext uri="{9D8B030D-6E8A-4147-A177-3AD203B41FA5}">
                      <a16:colId xmlns:a16="http://schemas.microsoft.com/office/drawing/2014/main" val="20002"/>
                    </a:ext>
                  </a:extLst>
                </a:gridCol>
              </a:tblGrid>
              <a:tr h="155770">
                <a:tc gridSpan="3">
                  <a:txBody>
                    <a:bodyPr/>
                    <a:lstStyle/>
                    <a:p>
                      <a:pPr algn="ctr"/>
                      <a:r>
                        <a:rPr lang="en-US" sz="1200" dirty="0"/>
                        <a:t>Provider Profit &amp; Loss</a:t>
                      </a:r>
                    </a:p>
                  </a:txBody>
                  <a:tcPr>
                    <a:solidFill>
                      <a:srgbClr val="4472C4"/>
                    </a:solidFill>
                  </a:tcPr>
                </a:tc>
                <a:tc hMerge="1">
                  <a:txBody>
                    <a:bodyPr/>
                    <a:lstStyle/>
                    <a:p>
                      <a:pPr algn="ctr"/>
                      <a:endParaRPr lang="en-US" sz="1200" dirty="0"/>
                    </a:p>
                  </a:txBody>
                  <a:tcPr/>
                </a:tc>
                <a:tc hMerge="1">
                  <a:txBody>
                    <a:bodyPr/>
                    <a:lstStyle/>
                    <a:p>
                      <a:endParaRPr lang="en-US" sz="1200" dirty="0"/>
                    </a:p>
                  </a:txBody>
                  <a:tcPr/>
                </a:tc>
                <a:extLst>
                  <a:ext uri="{0D108BD9-81ED-4DB2-BD59-A6C34878D82A}">
                    <a16:rowId xmlns:a16="http://schemas.microsoft.com/office/drawing/2014/main" val="10000"/>
                  </a:ext>
                </a:extLst>
              </a:tr>
              <a:tr h="155770">
                <a:tc>
                  <a:txBody>
                    <a:bodyPr/>
                    <a:lstStyle/>
                    <a:p>
                      <a:pPr algn="ctr"/>
                      <a:r>
                        <a:rPr lang="en-US" sz="1200" i="1" dirty="0"/>
                        <a:t>[B]</a:t>
                      </a:r>
                    </a:p>
                  </a:txBody>
                  <a:tcPr>
                    <a:solidFill>
                      <a:srgbClr val="CFD5EA"/>
                    </a:solidFill>
                  </a:tcPr>
                </a:tc>
                <a:tc>
                  <a:txBody>
                    <a:bodyPr/>
                    <a:lstStyle/>
                    <a:p>
                      <a:r>
                        <a:rPr lang="en-US" sz="1200" dirty="0"/>
                        <a:t>Revenue </a:t>
                      </a:r>
                      <a:r>
                        <a:rPr lang="en-US" sz="1200" i="1" dirty="0"/>
                        <a:t>(Claims)</a:t>
                      </a:r>
                    </a:p>
                  </a:txBody>
                  <a:tcPr>
                    <a:solidFill>
                      <a:srgbClr val="CFD5EA"/>
                    </a:solidFill>
                  </a:tcPr>
                </a:tc>
                <a:tc>
                  <a:txBody>
                    <a:bodyPr/>
                    <a:lstStyle/>
                    <a:p>
                      <a:r>
                        <a:rPr lang="en-US" sz="1200" dirty="0"/>
                        <a:t>$ 6,000</a:t>
                      </a:r>
                    </a:p>
                  </a:txBody>
                  <a:tcPr>
                    <a:solidFill>
                      <a:srgbClr val="CFD5EA"/>
                    </a:solidFill>
                  </a:tcPr>
                </a:tc>
                <a:extLst>
                  <a:ext uri="{0D108BD9-81ED-4DB2-BD59-A6C34878D82A}">
                    <a16:rowId xmlns:a16="http://schemas.microsoft.com/office/drawing/2014/main" val="10001"/>
                  </a:ext>
                </a:extLst>
              </a:tr>
              <a:tr h="155770">
                <a:tc>
                  <a:txBody>
                    <a:bodyPr/>
                    <a:lstStyle/>
                    <a:p>
                      <a:pPr algn="ctr"/>
                      <a:r>
                        <a:rPr lang="en-US" sz="1200" i="1" dirty="0"/>
                        <a:t>[C]</a:t>
                      </a:r>
                    </a:p>
                  </a:txBody>
                  <a:tcPr>
                    <a:solidFill>
                      <a:srgbClr val="E9EBF5"/>
                    </a:solidFill>
                  </a:tcPr>
                </a:tc>
                <a:tc>
                  <a:txBody>
                    <a:bodyPr/>
                    <a:lstStyle/>
                    <a:p>
                      <a:r>
                        <a:rPr lang="en-US" sz="1200" dirty="0"/>
                        <a:t>Provider</a:t>
                      </a:r>
                      <a:r>
                        <a:rPr lang="en-US" sz="1200" baseline="0" dirty="0"/>
                        <a:t> </a:t>
                      </a:r>
                      <a:r>
                        <a:rPr lang="en-US" sz="1200" dirty="0"/>
                        <a:t>Cost</a:t>
                      </a:r>
                    </a:p>
                  </a:txBody>
                  <a:tcPr>
                    <a:solidFill>
                      <a:srgbClr val="E9EBF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$ 5,000</a:t>
                      </a:r>
                    </a:p>
                  </a:txBody>
                  <a:tcPr>
                    <a:solidFill>
                      <a:srgbClr val="E9EBF5"/>
                    </a:solidFill>
                  </a:tcPr>
                </a:tc>
                <a:extLst>
                  <a:ext uri="{0D108BD9-81ED-4DB2-BD59-A6C34878D82A}">
                    <a16:rowId xmlns:a16="http://schemas.microsoft.com/office/drawing/2014/main" val="10002"/>
                  </a:ext>
                </a:extLst>
              </a:tr>
              <a:tr h="155770">
                <a:tc>
                  <a:txBody>
                    <a:bodyPr/>
                    <a:lstStyle/>
                    <a:p>
                      <a:pPr algn="ctr"/>
                      <a:r>
                        <a:rPr lang="en-US" sz="1200" i="1" dirty="0"/>
                        <a:t>[B-C]</a:t>
                      </a:r>
                    </a:p>
                  </a:txBody>
                  <a:tcPr>
                    <a:solidFill>
                      <a:srgbClr val="E9EBF5"/>
                    </a:solidFill>
                  </a:tcPr>
                </a:tc>
                <a:tc>
                  <a:txBody>
                    <a:bodyPr/>
                    <a:lstStyle/>
                    <a:p>
                      <a:r>
                        <a:rPr lang="en-US" sz="1200" dirty="0"/>
                        <a:t>Profit</a:t>
                      </a:r>
                    </a:p>
                  </a:txBody>
                  <a:tcPr>
                    <a:solidFill>
                      <a:srgbClr val="E9EBF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$ 1,000</a:t>
                      </a:r>
                    </a:p>
                  </a:txBody>
                  <a:tcPr>
                    <a:solidFill>
                      <a:srgbClr val="E9EBF5"/>
                    </a:solidFill>
                  </a:tcPr>
                </a:tc>
                <a:extLst>
                  <a:ext uri="{0D108BD9-81ED-4DB2-BD59-A6C34878D82A}">
                    <a16:rowId xmlns:a16="http://schemas.microsoft.com/office/drawing/2014/main" val="1619768794"/>
                  </a:ext>
                </a:extLst>
              </a:tr>
              <a:tr h="155770">
                <a:tc>
                  <a:txBody>
                    <a:bodyPr/>
                    <a:lstStyle/>
                    <a:p>
                      <a:pPr marL="0" algn="ctr" defTabSz="914400" rtl="0" eaLnBrk="1" latinLnBrk="0" hangingPunct="1"/>
                      <a:r>
                        <a:rPr lang="en-US" sz="1200" i="1" kern="1200" dirty="0">
                          <a:solidFill>
                            <a:schemeClr val="dk1"/>
                          </a:solidFill>
                          <a:latin typeface="+mn-lt"/>
                          <a:ea typeface="+mn-ea"/>
                          <a:cs typeface="+mn-cs"/>
                        </a:rPr>
                        <a:t>[S]</a:t>
                      </a:r>
                    </a:p>
                  </a:txBody>
                  <a:tcPr>
                    <a:solidFill>
                      <a:srgbClr val="FFE8CB"/>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latin typeface="+mn-lt"/>
                          <a:ea typeface="+mn-ea"/>
                          <a:cs typeface="+mn-cs"/>
                        </a:rPr>
                        <a:t>Shared Savings (0%)</a:t>
                      </a:r>
                    </a:p>
                  </a:txBody>
                  <a:tcPr>
                    <a:solidFill>
                      <a:srgbClr val="FFE8CB"/>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latin typeface="+mn-lt"/>
                          <a:ea typeface="+mn-ea"/>
                          <a:cs typeface="+mn-cs"/>
                        </a:rPr>
                        <a:t>$    </a:t>
                      </a:r>
                      <a:r>
                        <a:rPr lang="en-US" sz="1200" kern="1200" baseline="0" dirty="0">
                          <a:solidFill>
                            <a:schemeClr val="dk1"/>
                          </a:solidFill>
                          <a:latin typeface="+mn-lt"/>
                          <a:ea typeface="+mn-ea"/>
                          <a:cs typeface="+mn-cs"/>
                        </a:rPr>
                        <a:t>    0</a:t>
                      </a:r>
                      <a:endParaRPr lang="en-US" sz="1200" kern="1200" dirty="0">
                        <a:solidFill>
                          <a:schemeClr val="dk1"/>
                        </a:solidFill>
                        <a:latin typeface="+mn-lt"/>
                        <a:ea typeface="+mn-ea"/>
                        <a:cs typeface="+mn-cs"/>
                      </a:endParaRPr>
                    </a:p>
                  </a:txBody>
                  <a:tcPr>
                    <a:solidFill>
                      <a:srgbClr val="FFE8CB"/>
                    </a:solidFill>
                  </a:tcPr>
                </a:tc>
                <a:extLst>
                  <a:ext uri="{0D108BD9-81ED-4DB2-BD59-A6C34878D82A}">
                    <a16:rowId xmlns:a16="http://schemas.microsoft.com/office/drawing/2014/main" val="10003"/>
                  </a:ext>
                </a:extLst>
              </a:tr>
              <a:tr h="15577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dk1"/>
                          </a:solidFill>
                          <a:latin typeface="+mn-lt"/>
                          <a:ea typeface="+mn-ea"/>
                          <a:cs typeface="+mn-cs"/>
                        </a:rPr>
                        <a:t>[B – C + S]</a:t>
                      </a:r>
                    </a:p>
                  </a:txBody>
                  <a:tcPr>
                    <a:solidFill>
                      <a:srgbClr val="E9EBF5"/>
                    </a:solidFill>
                  </a:tcPr>
                </a:tc>
                <a:tc>
                  <a:txBody>
                    <a:bodyPr/>
                    <a:lstStyle/>
                    <a:p>
                      <a:r>
                        <a:rPr lang="en-US" sz="1200" b="1" dirty="0"/>
                        <a:t>Total Profit / </a:t>
                      </a:r>
                      <a:r>
                        <a:rPr lang="en-US" sz="1200" b="1" dirty="0">
                          <a:solidFill>
                            <a:srgbClr val="FF0000"/>
                          </a:solidFill>
                        </a:rPr>
                        <a:t>(Loss)</a:t>
                      </a:r>
                    </a:p>
                  </a:txBody>
                  <a:tcPr>
                    <a:solidFill>
                      <a:srgbClr val="E9EBF5"/>
                    </a:solidFill>
                  </a:tcPr>
                </a:tc>
                <a:tc>
                  <a:txBody>
                    <a:bodyPr/>
                    <a:lstStyle/>
                    <a:p>
                      <a:r>
                        <a:rPr lang="en-US" sz="1200" b="1" kern="1200" dirty="0">
                          <a:solidFill>
                            <a:schemeClr val="tx1"/>
                          </a:solidFill>
                          <a:latin typeface="+mn-lt"/>
                          <a:ea typeface="+mn-ea"/>
                          <a:cs typeface="+mn-cs"/>
                        </a:rPr>
                        <a:t>$ 1,000</a:t>
                      </a:r>
                    </a:p>
                  </a:txBody>
                  <a:tcPr>
                    <a:solidFill>
                      <a:srgbClr val="E9EBF5"/>
                    </a:solidFill>
                  </a:tcPr>
                </a:tc>
                <a:extLst>
                  <a:ext uri="{0D108BD9-81ED-4DB2-BD59-A6C34878D82A}">
                    <a16:rowId xmlns:a16="http://schemas.microsoft.com/office/drawing/2014/main" val="10004"/>
                  </a:ext>
                </a:extLst>
              </a:tr>
            </a:tbl>
          </a:graphicData>
        </a:graphic>
      </p:graphicFrame>
      <p:graphicFrame>
        <p:nvGraphicFramePr>
          <p:cNvPr id="28" name="Table 27"/>
          <p:cNvGraphicFramePr>
            <a:graphicFrameLocks noGrp="1"/>
          </p:cNvGraphicFramePr>
          <p:nvPr>
            <p:extLst/>
          </p:nvPr>
        </p:nvGraphicFramePr>
        <p:xfrm>
          <a:off x="1207312" y="2883312"/>
          <a:ext cx="3691466" cy="1756592"/>
        </p:xfrm>
        <a:graphic>
          <a:graphicData uri="http://schemas.openxmlformats.org/drawingml/2006/table">
            <a:tbl>
              <a:tblPr firstRow="1" bandRow="1">
                <a:tableStyleId>{93296810-A885-4BE3-A3E7-6D5BEEA58F35}</a:tableStyleId>
              </a:tblPr>
              <a:tblGrid>
                <a:gridCol w="1049832">
                  <a:extLst>
                    <a:ext uri="{9D8B030D-6E8A-4147-A177-3AD203B41FA5}">
                      <a16:colId xmlns:a16="http://schemas.microsoft.com/office/drawing/2014/main" val="20000"/>
                    </a:ext>
                  </a:extLst>
                </a:gridCol>
                <a:gridCol w="1824023">
                  <a:extLst>
                    <a:ext uri="{9D8B030D-6E8A-4147-A177-3AD203B41FA5}">
                      <a16:colId xmlns:a16="http://schemas.microsoft.com/office/drawing/2014/main" val="20001"/>
                    </a:ext>
                  </a:extLst>
                </a:gridCol>
                <a:gridCol w="817611">
                  <a:extLst>
                    <a:ext uri="{9D8B030D-6E8A-4147-A177-3AD203B41FA5}">
                      <a16:colId xmlns:a16="http://schemas.microsoft.com/office/drawing/2014/main" val="20002"/>
                    </a:ext>
                  </a:extLst>
                </a:gridCol>
              </a:tblGrid>
              <a:tr h="268058">
                <a:tc gridSpan="3">
                  <a:txBody>
                    <a:bodyPr/>
                    <a:lstStyle/>
                    <a:p>
                      <a:pPr algn="ctr"/>
                      <a:r>
                        <a:rPr lang="en-US" sz="1200" dirty="0"/>
                        <a:t>MCO Profit &amp; Loss</a:t>
                      </a:r>
                    </a:p>
                  </a:txBody>
                  <a:tcPr/>
                </a:tc>
                <a:tc hMerge="1">
                  <a:txBody>
                    <a:bodyPr/>
                    <a:lstStyle/>
                    <a:p>
                      <a:pPr algn="ctr"/>
                      <a:endParaRPr lang="en-US" sz="1200" dirty="0"/>
                    </a:p>
                  </a:txBody>
                  <a:tcPr/>
                </a:tc>
                <a:tc hMerge="1">
                  <a:txBody>
                    <a:bodyPr/>
                    <a:lstStyle/>
                    <a:p>
                      <a:endParaRPr lang="en-US" sz="1200" dirty="0"/>
                    </a:p>
                  </a:txBody>
                  <a:tcPr/>
                </a:tc>
                <a:extLst>
                  <a:ext uri="{0D108BD9-81ED-4DB2-BD59-A6C34878D82A}">
                    <a16:rowId xmlns:a16="http://schemas.microsoft.com/office/drawing/2014/main" val="10000"/>
                  </a:ext>
                </a:extLst>
              </a:tr>
              <a:tr h="268058">
                <a:tc>
                  <a:txBody>
                    <a:bodyPr/>
                    <a:lstStyle/>
                    <a:p>
                      <a:pPr algn="ctr"/>
                      <a:r>
                        <a:rPr lang="en-US" sz="1200" i="1" dirty="0"/>
                        <a:t>[A]</a:t>
                      </a:r>
                    </a:p>
                  </a:txBody>
                  <a:tcPr/>
                </a:tc>
                <a:tc>
                  <a:txBody>
                    <a:bodyPr/>
                    <a:lstStyle/>
                    <a:p>
                      <a:r>
                        <a:rPr lang="en-US" sz="1200" dirty="0"/>
                        <a:t>Revenue</a:t>
                      </a:r>
                      <a:r>
                        <a:rPr lang="en-US" sz="1200" baseline="0" dirty="0"/>
                        <a:t> </a:t>
                      </a:r>
                      <a:r>
                        <a:rPr lang="en-US" sz="1200" i="1" dirty="0"/>
                        <a:t>(Premium)</a:t>
                      </a:r>
                    </a:p>
                  </a:txBody>
                  <a:tcPr/>
                </a:tc>
                <a:tc>
                  <a:txBody>
                    <a:bodyPr/>
                    <a:lstStyle/>
                    <a:p>
                      <a:pPr algn="r"/>
                      <a:r>
                        <a:rPr lang="en-US" sz="1200" dirty="0"/>
                        <a:t>$ 6,000</a:t>
                      </a:r>
                    </a:p>
                  </a:txBody>
                  <a:tcPr/>
                </a:tc>
                <a:extLst>
                  <a:ext uri="{0D108BD9-81ED-4DB2-BD59-A6C34878D82A}">
                    <a16:rowId xmlns:a16="http://schemas.microsoft.com/office/drawing/2014/main" val="10001"/>
                  </a:ext>
                </a:extLst>
              </a:tr>
              <a:tr h="268058">
                <a:tc>
                  <a:txBody>
                    <a:bodyPr/>
                    <a:lstStyle/>
                    <a:p>
                      <a:pPr algn="ctr"/>
                      <a:r>
                        <a:rPr lang="en-US" sz="1200" i="1" dirty="0"/>
                        <a:t>[B]</a:t>
                      </a:r>
                    </a:p>
                  </a:txBody>
                  <a:tcPr/>
                </a:tc>
                <a:tc>
                  <a:txBody>
                    <a:bodyPr/>
                    <a:lstStyle/>
                    <a:p>
                      <a:r>
                        <a:rPr lang="en-US" sz="1200" dirty="0"/>
                        <a:t>Cost </a:t>
                      </a:r>
                      <a:r>
                        <a:rPr lang="en-US" sz="1200" i="1" dirty="0"/>
                        <a:t>(Claims)</a:t>
                      </a:r>
                    </a:p>
                  </a:txBody>
                  <a:tcPr/>
                </a:tc>
                <a:tc>
                  <a:txBody>
                    <a:bodyPr/>
                    <a:lstStyle/>
                    <a:p>
                      <a:pPr algn="r"/>
                      <a:r>
                        <a:rPr lang="en-US" sz="1200" dirty="0"/>
                        <a:t>$ 6,000</a:t>
                      </a:r>
                    </a:p>
                  </a:txBody>
                  <a:tcPr/>
                </a:tc>
                <a:extLst>
                  <a:ext uri="{0D108BD9-81ED-4DB2-BD59-A6C34878D82A}">
                    <a16:rowId xmlns:a16="http://schemas.microsoft.com/office/drawing/2014/main" val="10002"/>
                  </a:ext>
                </a:extLst>
              </a:tr>
              <a:tr h="268058">
                <a:tc>
                  <a:txBody>
                    <a:bodyPr/>
                    <a:lstStyle/>
                    <a:p>
                      <a:pPr algn="ctr"/>
                      <a:r>
                        <a:rPr lang="en-US" sz="1200" i="1" dirty="0"/>
                        <a:t>[A-B]</a:t>
                      </a:r>
                    </a:p>
                  </a:txBody>
                  <a:tcPr/>
                </a:tc>
                <a:tc>
                  <a:txBody>
                    <a:bodyPr/>
                    <a:lstStyle/>
                    <a:p>
                      <a:r>
                        <a:rPr lang="en-US" sz="1200" i="1" dirty="0"/>
                        <a:t>Profit</a:t>
                      </a:r>
                    </a:p>
                  </a:txBody>
                  <a:tcPr/>
                </a:tc>
                <a:tc>
                  <a:txBody>
                    <a:bodyPr/>
                    <a:lstStyle/>
                    <a:p>
                      <a:pPr algn="r"/>
                      <a:r>
                        <a:rPr lang="en-US" sz="1200" dirty="0"/>
                        <a:t>$   0</a:t>
                      </a:r>
                    </a:p>
                  </a:txBody>
                  <a:tcPr/>
                </a:tc>
                <a:extLst>
                  <a:ext uri="{0D108BD9-81ED-4DB2-BD59-A6C34878D82A}">
                    <a16:rowId xmlns:a16="http://schemas.microsoft.com/office/drawing/2014/main" val="2093130780"/>
                  </a:ext>
                </a:extLst>
              </a:tr>
              <a:tr h="384992">
                <a:tc>
                  <a:txBody>
                    <a:bodyPr/>
                    <a:lstStyle/>
                    <a:p>
                      <a:pPr marL="0" algn="ctr" defTabSz="914400" rtl="0" eaLnBrk="1" latinLnBrk="0" hangingPunct="1"/>
                      <a:r>
                        <a:rPr lang="en-US" sz="1200" i="1" kern="1200" dirty="0">
                          <a:solidFill>
                            <a:schemeClr val="dk1"/>
                          </a:solidFill>
                          <a:latin typeface="+mn-lt"/>
                          <a:ea typeface="+mn-ea"/>
                          <a:cs typeface="+mn-cs"/>
                        </a:rPr>
                        <a:t>[S]</a:t>
                      </a:r>
                    </a:p>
                  </a:txBody>
                  <a:tcPr>
                    <a:solidFill>
                      <a:srgbClr val="FFE8CB"/>
                    </a:solidFill>
                  </a:tcPr>
                </a:tc>
                <a:tc>
                  <a:txBody>
                    <a:bodyPr/>
                    <a:lstStyle/>
                    <a:p>
                      <a:r>
                        <a:rPr lang="en-US" sz="1200" kern="1200" dirty="0">
                          <a:solidFill>
                            <a:schemeClr val="dk1"/>
                          </a:solidFill>
                          <a:latin typeface="+mn-lt"/>
                          <a:ea typeface="+mn-ea"/>
                          <a:cs typeface="+mn-cs"/>
                        </a:rPr>
                        <a:t>Shared Savings (100%)</a:t>
                      </a:r>
                    </a:p>
                  </a:txBody>
                  <a:tcPr>
                    <a:solidFill>
                      <a:srgbClr val="FFE8CB"/>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b="1" dirty="0">
                          <a:solidFill>
                            <a:srgbClr val="FF0000"/>
                          </a:solidFill>
                        </a:rPr>
                        <a:t>$   (500)</a:t>
                      </a:r>
                    </a:p>
                  </a:txBody>
                  <a:tcPr>
                    <a:solidFill>
                      <a:srgbClr val="FFE8CB"/>
                    </a:solidFill>
                  </a:tcPr>
                </a:tc>
                <a:extLst>
                  <a:ext uri="{0D108BD9-81ED-4DB2-BD59-A6C34878D82A}">
                    <a16:rowId xmlns:a16="http://schemas.microsoft.com/office/drawing/2014/main" val="10003"/>
                  </a:ext>
                </a:extLst>
              </a:tr>
              <a:tr h="268058">
                <a:tc>
                  <a:txBody>
                    <a:bodyPr/>
                    <a:lstStyle/>
                    <a:p>
                      <a:pPr marL="0" algn="ctr" defTabSz="914400" rtl="0" eaLnBrk="1" latinLnBrk="0" hangingPunct="1"/>
                      <a:r>
                        <a:rPr lang="en-US" sz="1200" i="1" kern="1200" dirty="0">
                          <a:solidFill>
                            <a:schemeClr val="dk1"/>
                          </a:solidFill>
                          <a:latin typeface="+mn-lt"/>
                          <a:ea typeface="+mn-ea"/>
                          <a:cs typeface="+mn-cs"/>
                        </a:rPr>
                        <a:t>[A – B]</a:t>
                      </a:r>
                    </a:p>
                  </a:txBody>
                  <a:tcPr/>
                </a:tc>
                <a:tc>
                  <a:txBody>
                    <a:bodyPr/>
                    <a:lstStyle/>
                    <a:p>
                      <a:r>
                        <a:rPr lang="en-US" sz="1200" b="1" dirty="0"/>
                        <a:t>Total Profit / </a:t>
                      </a:r>
                      <a:r>
                        <a:rPr lang="en-US" sz="1200" b="1" dirty="0">
                          <a:solidFill>
                            <a:srgbClr val="FF0000"/>
                          </a:solidFill>
                        </a:rPr>
                        <a:t>(Loss)</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   0</a:t>
                      </a:r>
                    </a:p>
                  </a:txBody>
                  <a:tcPr/>
                </a:tc>
                <a:extLst>
                  <a:ext uri="{0D108BD9-81ED-4DB2-BD59-A6C34878D82A}">
                    <a16:rowId xmlns:a16="http://schemas.microsoft.com/office/drawing/2014/main" val="10004"/>
                  </a:ext>
                </a:extLst>
              </a:tr>
            </a:tbl>
          </a:graphicData>
        </a:graphic>
      </p:graphicFrame>
      <p:sp>
        <p:nvSpPr>
          <p:cNvPr id="29" name="Title 1"/>
          <p:cNvSpPr txBox="1">
            <a:spLocks/>
          </p:cNvSpPr>
          <p:nvPr/>
        </p:nvSpPr>
        <p:spPr>
          <a:xfrm>
            <a:off x="296220" y="1409635"/>
            <a:ext cx="10185600" cy="518400"/>
          </a:xfrm>
          <a:prstGeom prst="rect">
            <a:avLst/>
          </a:prstGeom>
        </p:spPr>
        <p:txBody>
          <a:bodyPr vert="horz" lIns="0" tIns="0" rIns="0" bIns="0" rtlCol="0" anchor="t" anchorCtr="0">
            <a:noAutofit/>
          </a:bodyPr>
          <a:lstStyle>
            <a:lvl1pPr algn="l" defTabSz="914400" rtl="0" eaLnBrk="1" latinLnBrk="0" hangingPunct="1">
              <a:lnSpc>
                <a:spcPct val="70000"/>
              </a:lnSpc>
              <a:spcBef>
                <a:spcPct val="0"/>
              </a:spcBef>
              <a:buNone/>
              <a:defRPr sz="54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600" b="0" i="0" u="none" strike="noStrike" kern="1200" cap="none" spc="0" normalizeH="0" baseline="0" noProof="0" dirty="0">
                <a:ln>
                  <a:noFill/>
                </a:ln>
                <a:solidFill>
                  <a:srgbClr val="44546A"/>
                </a:solidFill>
                <a:effectLst/>
                <a:uLnTx/>
                <a:uFillTx/>
                <a:latin typeface="Arial" panose="020B0604020202020204" pitchFamily="34" charset="0"/>
                <a:ea typeface="+mj-ea"/>
                <a:cs typeface="Arial" panose="020B0604020202020204" pitchFamily="34" charset="0"/>
              </a:rPr>
              <a:t>50% Shared Savings (Upside Only)</a:t>
            </a:r>
          </a:p>
          <a:p>
            <a:pPr marL="0" marR="0" lvl="0" indent="0" algn="l" defTabSz="914400" rtl="0" eaLnBrk="1" fontAlgn="auto" latinLnBrk="0" hangingPunct="1">
              <a:lnSpc>
                <a:spcPct val="100000"/>
              </a:lnSpc>
              <a:spcBef>
                <a:spcPct val="0"/>
              </a:spcBef>
              <a:spcAft>
                <a:spcPts val="0"/>
              </a:spcAft>
              <a:buClrTx/>
              <a:buSzTx/>
              <a:buFontTx/>
              <a:buNone/>
              <a:tabLst/>
              <a:defRPr/>
            </a:pPr>
            <a:r>
              <a:rPr lang="en-US" sz="1600" dirty="0">
                <a:solidFill>
                  <a:srgbClr val="44546A"/>
                </a:solidFill>
                <a:latin typeface="Arial" panose="020B0604020202020204" pitchFamily="34" charset="0"/>
                <a:cs typeface="Arial" panose="020B0604020202020204" pitchFamily="34" charset="0"/>
              </a:rPr>
              <a:t>If Quality Metrics met</a:t>
            </a:r>
            <a:endParaRPr kumimoji="0" lang="en-US" sz="1600" b="0" i="0" u="none" strike="noStrike" kern="1200" cap="none" spc="0" normalizeH="0" baseline="0" noProof="0" dirty="0">
              <a:ln>
                <a:noFill/>
              </a:ln>
              <a:solidFill>
                <a:srgbClr val="44546A"/>
              </a:solidFill>
              <a:effectLst/>
              <a:uLnTx/>
              <a:uFillTx/>
              <a:latin typeface="Arial" panose="020B0604020202020204" pitchFamily="34" charset="0"/>
              <a:ea typeface="+mj-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600" b="0" i="1"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rPr>
              <a:t>SCENARIO 2</a:t>
            </a:r>
            <a:endParaRPr kumimoji="0" lang="en-US" sz="1600" b="0" i="0" u="none" strike="noStrike" kern="1200" cap="none" spc="0" normalizeH="0" baseline="0" noProof="0" dirty="0">
              <a:ln>
                <a:noFill/>
              </a:ln>
              <a:solidFill>
                <a:srgbClr val="44546A"/>
              </a:solidFill>
              <a:effectLst/>
              <a:uLnTx/>
              <a:uFillTx/>
              <a:latin typeface="Arial" panose="020B0604020202020204" pitchFamily="34" charset="0"/>
              <a:ea typeface="+mj-ea"/>
              <a:cs typeface="Arial" panose="020B0604020202020204" pitchFamily="34" charset="0"/>
            </a:endParaRPr>
          </a:p>
        </p:txBody>
      </p:sp>
      <p:graphicFrame>
        <p:nvGraphicFramePr>
          <p:cNvPr id="30" name="Table 29"/>
          <p:cNvGraphicFramePr>
            <a:graphicFrameLocks noGrp="1"/>
          </p:cNvGraphicFramePr>
          <p:nvPr>
            <p:extLst/>
          </p:nvPr>
        </p:nvGraphicFramePr>
        <p:xfrm>
          <a:off x="9100208" y="3466837"/>
          <a:ext cx="3091790" cy="1173068"/>
        </p:xfrm>
        <a:graphic>
          <a:graphicData uri="http://schemas.openxmlformats.org/drawingml/2006/table">
            <a:tbl>
              <a:tblPr firstRow="1" bandRow="1">
                <a:tableStyleId>{00A15C55-8517-42AA-B614-E9B94910E393}</a:tableStyleId>
              </a:tblPr>
              <a:tblGrid>
                <a:gridCol w="763805">
                  <a:extLst>
                    <a:ext uri="{9D8B030D-6E8A-4147-A177-3AD203B41FA5}">
                      <a16:colId xmlns:a16="http://schemas.microsoft.com/office/drawing/2014/main" val="20000"/>
                    </a:ext>
                  </a:extLst>
                </a:gridCol>
                <a:gridCol w="1585764">
                  <a:extLst>
                    <a:ext uri="{9D8B030D-6E8A-4147-A177-3AD203B41FA5}">
                      <a16:colId xmlns:a16="http://schemas.microsoft.com/office/drawing/2014/main" val="20001"/>
                    </a:ext>
                  </a:extLst>
                </a:gridCol>
                <a:gridCol w="742221">
                  <a:extLst>
                    <a:ext uri="{9D8B030D-6E8A-4147-A177-3AD203B41FA5}">
                      <a16:colId xmlns:a16="http://schemas.microsoft.com/office/drawing/2014/main" val="20002"/>
                    </a:ext>
                  </a:extLst>
                </a:gridCol>
              </a:tblGrid>
              <a:tr h="293267">
                <a:tc gridSpan="3">
                  <a:txBody>
                    <a:bodyPr/>
                    <a:lstStyle/>
                    <a:p>
                      <a:pPr algn="ctr"/>
                      <a:r>
                        <a:rPr lang="en-US" sz="1200" dirty="0"/>
                        <a:t>Shared Savings Calculation</a:t>
                      </a:r>
                    </a:p>
                  </a:txBody>
                  <a:tcPr/>
                </a:tc>
                <a:tc hMerge="1">
                  <a:txBody>
                    <a:bodyPr/>
                    <a:lstStyle/>
                    <a:p>
                      <a:pPr algn="ctr"/>
                      <a:endParaRPr lang="en-US" sz="1200" dirty="0"/>
                    </a:p>
                  </a:txBody>
                  <a:tcPr/>
                </a:tc>
                <a:tc hMerge="1">
                  <a:txBody>
                    <a:bodyPr/>
                    <a:lstStyle/>
                    <a:p>
                      <a:endParaRPr lang="en-US" sz="1200" dirty="0"/>
                    </a:p>
                  </a:txBody>
                  <a:tcPr/>
                </a:tc>
                <a:extLst>
                  <a:ext uri="{0D108BD9-81ED-4DB2-BD59-A6C34878D82A}">
                    <a16:rowId xmlns:a16="http://schemas.microsoft.com/office/drawing/2014/main" val="10000"/>
                  </a:ext>
                </a:extLst>
              </a:tr>
              <a:tr h="293267">
                <a:tc>
                  <a:txBody>
                    <a:bodyPr/>
                    <a:lstStyle/>
                    <a:p>
                      <a:pPr algn="ctr"/>
                      <a:r>
                        <a:rPr lang="en-US" sz="1200" dirty="0"/>
                        <a:t>[TB]</a:t>
                      </a:r>
                      <a:endParaRPr lang="en-US" sz="1200" i="1" dirty="0"/>
                    </a:p>
                  </a:txBody>
                  <a:tcPr/>
                </a:tc>
                <a:tc>
                  <a:txBody>
                    <a:bodyPr/>
                    <a:lstStyle/>
                    <a:p>
                      <a:r>
                        <a:rPr lang="en-US" sz="1200" dirty="0"/>
                        <a:t>Target Budget</a:t>
                      </a:r>
                      <a:endParaRPr lang="en-US" sz="1200" i="1" dirty="0"/>
                    </a:p>
                  </a:txBody>
                  <a:tcPr/>
                </a:tc>
                <a:tc>
                  <a:txBody>
                    <a:bodyPr/>
                    <a:lstStyle/>
                    <a:p>
                      <a:r>
                        <a:rPr lang="en-US" sz="1200" dirty="0"/>
                        <a:t>$ 5,500</a:t>
                      </a:r>
                    </a:p>
                  </a:txBody>
                  <a:tcPr/>
                </a:tc>
                <a:extLst>
                  <a:ext uri="{0D108BD9-81ED-4DB2-BD59-A6C34878D82A}">
                    <a16:rowId xmlns:a16="http://schemas.microsoft.com/office/drawing/2014/main" val="10001"/>
                  </a:ext>
                </a:extLst>
              </a:tr>
              <a:tr h="293267">
                <a:tc>
                  <a:txBody>
                    <a:bodyPr/>
                    <a:lstStyle/>
                    <a:p>
                      <a:pPr algn="ctr"/>
                      <a:r>
                        <a:rPr lang="en-US" sz="1200" dirty="0"/>
                        <a:t>[B]</a:t>
                      </a:r>
                      <a:endParaRPr lang="en-US" sz="1200" i="1" dirty="0"/>
                    </a:p>
                  </a:txBody>
                  <a:tcPr/>
                </a:tc>
                <a:tc>
                  <a:txBody>
                    <a:bodyPr/>
                    <a:lstStyle/>
                    <a:p>
                      <a:r>
                        <a:rPr lang="en-US" sz="1200" dirty="0"/>
                        <a:t>Claims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$ 6,000</a:t>
                      </a:r>
                    </a:p>
                  </a:txBody>
                  <a:tcPr/>
                </a:tc>
                <a:extLst>
                  <a:ext uri="{0D108BD9-81ED-4DB2-BD59-A6C34878D82A}">
                    <a16:rowId xmlns:a16="http://schemas.microsoft.com/office/drawing/2014/main" val="10002"/>
                  </a:ext>
                </a:extLst>
              </a:tr>
              <a:tr h="293267">
                <a:tc>
                  <a:txBody>
                    <a:bodyPr/>
                    <a:lstStyle/>
                    <a:p>
                      <a:pPr marL="0" algn="l" defTabSz="914400" rtl="0" eaLnBrk="1" latinLnBrk="0" hangingPunct="1"/>
                      <a:r>
                        <a:rPr lang="en-US" sz="1200" kern="1200" dirty="0"/>
                        <a:t>[TB - B]</a:t>
                      </a:r>
                      <a:endParaRPr lang="en-US" sz="1200" i="1" kern="1200" dirty="0">
                        <a:solidFill>
                          <a:schemeClr val="dk1"/>
                        </a:solidFill>
                        <a:latin typeface="+mn-lt"/>
                        <a:ea typeface="+mn-ea"/>
                        <a:cs typeface="+mn-cs"/>
                      </a:endParaRPr>
                    </a:p>
                  </a:txBody>
                  <a:tcPr/>
                </a:tc>
                <a:tc>
                  <a:txBody>
                    <a:bodyPr/>
                    <a:lstStyle/>
                    <a:p>
                      <a:r>
                        <a:rPr lang="en-US" sz="1200" dirty="0"/>
                        <a:t>Shared Savings</a:t>
                      </a:r>
                      <a:endParaRPr lang="en-US" sz="1200" b="1" dirty="0">
                        <a:solidFill>
                          <a:srgbClr val="FF0000"/>
                        </a:solidFill>
                      </a:endParaRPr>
                    </a:p>
                  </a:txBody>
                  <a:tcPr/>
                </a:tc>
                <a:tc>
                  <a:txBody>
                    <a:bodyPr/>
                    <a:lstStyle/>
                    <a:p>
                      <a:r>
                        <a:rPr lang="en-US" sz="1200" dirty="0">
                          <a:solidFill>
                            <a:srgbClr val="FF0000"/>
                          </a:solidFill>
                        </a:rPr>
                        <a:t>$ (500)</a:t>
                      </a:r>
                      <a:endParaRPr lang="en-US" sz="1200" b="1" dirty="0">
                        <a:solidFill>
                          <a:srgbClr val="FF0000"/>
                        </a:solidFill>
                      </a:endParaRPr>
                    </a:p>
                  </a:txBody>
                  <a:tcPr/>
                </a:tc>
                <a:extLst>
                  <a:ext uri="{0D108BD9-81ED-4DB2-BD59-A6C34878D82A}">
                    <a16:rowId xmlns:a16="http://schemas.microsoft.com/office/drawing/2014/main" val="10003"/>
                  </a:ext>
                </a:extLst>
              </a:tr>
            </a:tbl>
          </a:graphicData>
        </a:graphic>
      </p:graphicFrame>
      <p:cxnSp>
        <p:nvCxnSpPr>
          <p:cNvPr id="31" name="Straight Connector 30"/>
          <p:cNvCxnSpPr/>
          <p:nvPr/>
        </p:nvCxnSpPr>
        <p:spPr>
          <a:xfrm flipH="1">
            <a:off x="8683338" y="3476803"/>
            <a:ext cx="437938" cy="489294"/>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flipV="1">
            <a:off x="8683338" y="4252732"/>
            <a:ext cx="416871" cy="311386"/>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graphicFrame>
        <p:nvGraphicFramePr>
          <p:cNvPr id="33" name="Table 32"/>
          <p:cNvGraphicFramePr>
            <a:graphicFrameLocks noGrp="1"/>
          </p:cNvGraphicFramePr>
          <p:nvPr>
            <p:extLst/>
          </p:nvPr>
        </p:nvGraphicFramePr>
        <p:xfrm>
          <a:off x="7555852" y="641339"/>
          <a:ext cx="4502671" cy="2226215"/>
        </p:xfrm>
        <a:graphic>
          <a:graphicData uri="http://schemas.openxmlformats.org/drawingml/2006/table">
            <a:tbl>
              <a:tblPr firstCol="1" bandRow="1">
                <a:tableStyleId>{00A15C55-8517-42AA-B614-E9B94910E393}</a:tableStyleId>
              </a:tblPr>
              <a:tblGrid>
                <a:gridCol w="1241669">
                  <a:extLst>
                    <a:ext uri="{9D8B030D-6E8A-4147-A177-3AD203B41FA5}">
                      <a16:colId xmlns:a16="http://schemas.microsoft.com/office/drawing/2014/main" val="20000"/>
                    </a:ext>
                  </a:extLst>
                </a:gridCol>
                <a:gridCol w="3261002">
                  <a:extLst>
                    <a:ext uri="{9D8B030D-6E8A-4147-A177-3AD203B41FA5}">
                      <a16:colId xmlns:a16="http://schemas.microsoft.com/office/drawing/2014/main" val="20001"/>
                    </a:ext>
                  </a:extLst>
                </a:gridCol>
              </a:tblGrid>
              <a:tr h="195666">
                <a:tc>
                  <a:txBody>
                    <a:bodyPr/>
                    <a:lstStyle/>
                    <a:p>
                      <a:r>
                        <a:rPr lang="en-US" sz="1100" dirty="0"/>
                        <a:t>Payer</a:t>
                      </a:r>
                    </a:p>
                  </a:txBody>
                  <a:tcPr>
                    <a:solidFill>
                      <a:srgbClr val="70AD47"/>
                    </a:solidFill>
                  </a:tcPr>
                </a:tc>
                <a:tc>
                  <a:txBody>
                    <a:bodyPr/>
                    <a:lstStyle/>
                    <a:p>
                      <a:r>
                        <a:rPr lang="en-US" sz="1100" dirty="0"/>
                        <a:t>Forestland</a:t>
                      </a:r>
                      <a:r>
                        <a:rPr lang="en-US" sz="1100" baseline="0" dirty="0"/>
                        <a:t> Care</a:t>
                      </a:r>
                      <a:endParaRPr lang="en-US" sz="1100" dirty="0"/>
                    </a:p>
                  </a:txBody>
                  <a:tcPr>
                    <a:solidFill>
                      <a:srgbClr val="D5E3CF"/>
                    </a:solidFill>
                  </a:tcPr>
                </a:tc>
                <a:extLst>
                  <a:ext uri="{0D108BD9-81ED-4DB2-BD59-A6C34878D82A}">
                    <a16:rowId xmlns:a16="http://schemas.microsoft.com/office/drawing/2014/main" val="10000"/>
                  </a:ext>
                </a:extLst>
              </a:tr>
              <a:tr h="195666">
                <a:tc>
                  <a:txBody>
                    <a:bodyPr/>
                    <a:lstStyle/>
                    <a:p>
                      <a:r>
                        <a:rPr lang="en-US" sz="1100" dirty="0"/>
                        <a:t>Payer Premium</a:t>
                      </a:r>
                    </a:p>
                  </a:txBody>
                  <a:tcPr>
                    <a:solidFill>
                      <a:srgbClr val="70AD47"/>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t>$</a:t>
                      </a:r>
                      <a:r>
                        <a:rPr lang="en-US" sz="1100" baseline="0" dirty="0"/>
                        <a:t> 6,000 ($ 500 PMPM)</a:t>
                      </a:r>
                      <a:endParaRPr lang="en-US" sz="1100" dirty="0"/>
                    </a:p>
                  </a:txBody>
                  <a:tcPr>
                    <a:solidFill>
                      <a:srgbClr val="EBF1E9"/>
                    </a:solidFill>
                  </a:tcPr>
                </a:tc>
                <a:extLst>
                  <a:ext uri="{0D108BD9-81ED-4DB2-BD59-A6C34878D82A}">
                    <a16:rowId xmlns:a16="http://schemas.microsoft.com/office/drawing/2014/main" val="10001"/>
                  </a:ext>
                </a:extLst>
              </a:tr>
              <a:tr h="322273">
                <a:tc>
                  <a:txBody>
                    <a:bodyPr/>
                    <a:lstStyle/>
                    <a:p>
                      <a:r>
                        <a:rPr lang="en-US" sz="1100" dirty="0"/>
                        <a:t>Provider</a:t>
                      </a:r>
                    </a:p>
                  </a:txBody>
                  <a:tcPr>
                    <a:solidFill>
                      <a:srgbClr val="4472C4"/>
                    </a:solidFill>
                  </a:tcPr>
                </a:tc>
                <a:tc>
                  <a:txBody>
                    <a:bodyPr/>
                    <a:lstStyle/>
                    <a:p>
                      <a:r>
                        <a:rPr lang="en-US" sz="1100" baseline="0" dirty="0"/>
                        <a:t>New York Medical Group</a:t>
                      </a:r>
                    </a:p>
                    <a:p>
                      <a:r>
                        <a:rPr lang="en-US" sz="1100" i="1" baseline="0" dirty="0"/>
                        <a:t>(contracts a VBP arrangement)</a:t>
                      </a:r>
                      <a:endParaRPr lang="en-US" sz="1100" i="1" dirty="0"/>
                    </a:p>
                  </a:txBody>
                  <a:tcPr>
                    <a:solidFill>
                      <a:srgbClr val="CFD5EA"/>
                    </a:solidFill>
                  </a:tcPr>
                </a:tc>
                <a:extLst>
                  <a:ext uri="{0D108BD9-81ED-4DB2-BD59-A6C34878D82A}">
                    <a16:rowId xmlns:a16="http://schemas.microsoft.com/office/drawing/2014/main" val="10002"/>
                  </a:ext>
                </a:extLst>
              </a:tr>
              <a:tr h="763175">
                <a:tc>
                  <a:txBody>
                    <a:bodyPr/>
                    <a:lstStyle/>
                    <a:p>
                      <a:r>
                        <a:rPr lang="en-US" sz="1100" dirty="0"/>
                        <a:t>2014 Claims</a:t>
                      </a:r>
                    </a:p>
                  </a:txBody>
                  <a:tcPr>
                    <a:solidFill>
                      <a:srgbClr val="4472C4"/>
                    </a:solidFill>
                  </a:tcPr>
                </a:tc>
                <a:tc>
                  <a:txBody>
                    <a:bodyPr/>
                    <a:lstStyle/>
                    <a:p>
                      <a:r>
                        <a:rPr lang="en-US" sz="1100" dirty="0"/>
                        <a:t>Primary Care: $</a:t>
                      </a:r>
                      <a:r>
                        <a:rPr lang="en-US" sz="1100" baseline="0" dirty="0"/>
                        <a:t> 2,500</a:t>
                      </a:r>
                    </a:p>
                    <a:p>
                      <a:r>
                        <a:rPr lang="en-US" sz="1100" baseline="0" dirty="0"/>
                        <a:t>ER (Opioid overdose): $ 3,500</a:t>
                      </a:r>
                      <a:endParaRPr lang="en-US" sz="700" baseline="0" dirty="0"/>
                    </a:p>
                    <a:p>
                      <a:endParaRPr lang="en-US" sz="1100" baseline="0" dirty="0"/>
                    </a:p>
                    <a:p>
                      <a:r>
                        <a:rPr lang="en-US" sz="1100" b="1" baseline="0" dirty="0"/>
                        <a:t>Total: $ 6,000</a:t>
                      </a:r>
                      <a:endParaRPr lang="en-US" sz="1100" b="1" dirty="0"/>
                    </a:p>
                  </a:txBody>
                  <a:tcPr>
                    <a:solidFill>
                      <a:srgbClr val="FFFF00"/>
                    </a:solidFill>
                  </a:tcPr>
                </a:tc>
                <a:extLst>
                  <a:ext uri="{0D108BD9-81ED-4DB2-BD59-A6C34878D82A}">
                    <a16:rowId xmlns:a16="http://schemas.microsoft.com/office/drawing/2014/main" val="10003"/>
                  </a:ext>
                </a:extLst>
              </a:tr>
              <a:tr h="195666">
                <a:tc>
                  <a:txBody>
                    <a:bodyPr/>
                    <a:lstStyle/>
                    <a:p>
                      <a:r>
                        <a:rPr lang="en-US" sz="1100" dirty="0"/>
                        <a:t>Provider Cost</a:t>
                      </a:r>
                    </a:p>
                  </a:txBody>
                  <a:tcPr>
                    <a:solidFill>
                      <a:srgbClr val="4472C4"/>
                    </a:solidFill>
                  </a:tcPr>
                </a:tc>
                <a:tc>
                  <a:txBody>
                    <a:bodyPr/>
                    <a:lstStyle/>
                    <a:p>
                      <a:r>
                        <a:rPr lang="en-US" sz="1100" b="1" dirty="0"/>
                        <a:t>$ 5,000</a:t>
                      </a:r>
                    </a:p>
                  </a:txBody>
                  <a:tcPr>
                    <a:solidFill>
                      <a:srgbClr val="FFFF00"/>
                    </a:solidFill>
                  </a:tcPr>
                </a:tc>
                <a:extLst>
                  <a:ext uri="{0D108BD9-81ED-4DB2-BD59-A6C34878D82A}">
                    <a16:rowId xmlns:a16="http://schemas.microsoft.com/office/drawing/2014/main" val="10004"/>
                  </a:ext>
                </a:extLst>
              </a:tr>
              <a:tr h="195666">
                <a:tc>
                  <a:txBody>
                    <a:bodyPr/>
                    <a:lstStyle/>
                    <a:p>
                      <a:r>
                        <a:rPr lang="en-US" sz="1100" dirty="0"/>
                        <a:t>VBP Budget</a:t>
                      </a:r>
                    </a:p>
                  </a:txBody>
                  <a:tcPr/>
                </a:tc>
                <a:tc>
                  <a:txBody>
                    <a:bodyPr/>
                    <a:lstStyle/>
                    <a:p>
                      <a:r>
                        <a:rPr lang="en-US" sz="1100" dirty="0"/>
                        <a:t>$ 5,500</a:t>
                      </a:r>
                    </a:p>
                  </a:txBody>
                  <a:tcPr/>
                </a:tc>
                <a:extLst>
                  <a:ext uri="{0D108BD9-81ED-4DB2-BD59-A6C34878D82A}">
                    <a16:rowId xmlns:a16="http://schemas.microsoft.com/office/drawing/2014/main" val="10005"/>
                  </a:ext>
                </a:extLst>
              </a:tr>
            </a:tbl>
          </a:graphicData>
        </a:graphic>
      </p:graphicFrame>
      <p:pic>
        <p:nvPicPr>
          <p:cNvPr id="34" name="Picture 3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4057" y="559292"/>
            <a:ext cx="2002361" cy="2108170"/>
          </a:xfrm>
          <a:prstGeom prst="rect">
            <a:avLst/>
          </a:prstGeom>
        </p:spPr>
      </p:pic>
      <p:sp>
        <p:nvSpPr>
          <p:cNvPr id="35" name="TextBox 34"/>
          <p:cNvSpPr txBox="1"/>
          <p:nvPr/>
        </p:nvSpPr>
        <p:spPr>
          <a:xfrm>
            <a:off x="1047958" y="4934886"/>
            <a:ext cx="10731658" cy="1323439"/>
          </a:xfrm>
          <a:prstGeom prst="rect">
            <a:avLst/>
          </a:prstGeom>
          <a:solidFill>
            <a:schemeClr val="bg2"/>
          </a:solidFill>
          <a:ln w="57150">
            <a:solidFill>
              <a:srgbClr val="5A336F"/>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a:ea typeface="+mn-ea"/>
                <a:cs typeface="+mn-cs"/>
              </a:rPr>
              <a:t>QUESTION: </a:t>
            </a:r>
            <a:br>
              <a:rPr kumimoji="0" lang="en-US" sz="2000" b="0" i="0" u="none" strike="noStrike" kern="1200" cap="none" spc="0" normalizeH="0" baseline="0" noProof="0" dirty="0">
                <a:ln>
                  <a:noFill/>
                </a:ln>
                <a:solidFill>
                  <a:prstClr val="black"/>
                </a:solidFill>
                <a:effectLst/>
                <a:uLnTx/>
                <a:uFillTx/>
                <a:latin typeface="Arial"/>
                <a:ea typeface="+mn-ea"/>
                <a:cs typeface="+mn-cs"/>
              </a:rPr>
            </a:br>
            <a:r>
              <a:rPr kumimoji="0" lang="en-US" sz="2000" b="0" i="0" u="none" strike="noStrike" kern="1200" cap="none" spc="0" normalizeH="0" baseline="0" noProof="0" dirty="0">
                <a:ln>
                  <a:noFill/>
                </a:ln>
                <a:solidFill>
                  <a:prstClr val="black"/>
                </a:solidFill>
                <a:effectLst/>
                <a:uLnTx/>
                <a:uFillTx/>
                <a:latin typeface="Arial"/>
                <a:ea typeface="+mn-ea"/>
                <a:cs typeface="+mn-cs"/>
              </a:rPr>
              <a:t>In this scenario, how many dollars are at risk for the provider?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a:ea typeface="+mn-ea"/>
                <a:cs typeface="+mn-cs"/>
              </a:rPr>
              <a:t>ANSWER: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6F5091"/>
                </a:solidFill>
                <a:effectLst/>
                <a:uLnTx/>
                <a:uFillTx/>
                <a:latin typeface="Arial"/>
                <a:ea typeface="+mn-ea"/>
                <a:cs typeface="+mn-cs"/>
              </a:rPr>
              <a:t>$0. Level 1 is upside only.</a:t>
            </a:r>
            <a:endParaRPr kumimoji="0" lang="en-US" sz="20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905105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5">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5">
                                            <p:txEl>
                                              <p:pRg st="1" end="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353800" y="146304"/>
            <a:ext cx="835152" cy="33832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C229FA-BA79-4B40-91A2-65580036BAE7}" type="slidenum">
              <a:rPr kumimoji="0" lang="en-US" sz="16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600" b="0" i="0" u="none" strike="noStrike" kern="1200" cap="none" spc="0" normalizeH="0" baseline="0" noProof="0" dirty="0">
              <a:ln>
                <a:noFill/>
              </a:ln>
              <a:solidFill>
                <a:prstClr val="white"/>
              </a:solidFill>
              <a:effectLst/>
              <a:uLnTx/>
              <a:uFillTx/>
              <a:latin typeface="Arial"/>
              <a:ea typeface="+mn-ea"/>
              <a:cs typeface="+mn-cs"/>
            </a:endParaRPr>
          </a:p>
        </p:txBody>
      </p:sp>
      <p:sp>
        <p:nvSpPr>
          <p:cNvPr id="3" name="Freeform 36"/>
          <p:cNvSpPr>
            <a:spLocks noChangeAspect="1"/>
          </p:cNvSpPr>
          <p:nvPr/>
        </p:nvSpPr>
        <p:spPr bwMode="gray">
          <a:xfrm rot="773589">
            <a:off x="253841" y="4344051"/>
            <a:ext cx="2118709" cy="1756111"/>
          </a:xfrm>
          <a:custGeom>
            <a:avLst/>
            <a:gdLst/>
            <a:ahLst/>
            <a:cxnLst>
              <a:cxn ang="0">
                <a:pos x="411" y="379"/>
              </a:cxn>
              <a:cxn ang="0">
                <a:pos x="402" y="377"/>
              </a:cxn>
              <a:cxn ang="0">
                <a:pos x="372" y="366"/>
              </a:cxn>
              <a:cxn ang="0">
                <a:pos x="348" y="356"/>
              </a:cxn>
              <a:cxn ang="0">
                <a:pos x="330" y="326"/>
              </a:cxn>
              <a:cxn ang="0">
                <a:pos x="311" y="316"/>
              </a:cxn>
              <a:cxn ang="0">
                <a:pos x="260" y="328"/>
              </a:cxn>
              <a:cxn ang="0">
                <a:pos x="241" y="331"/>
              </a:cxn>
              <a:cxn ang="0">
                <a:pos x="203" y="340"/>
              </a:cxn>
              <a:cxn ang="0">
                <a:pos x="155" y="349"/>
              </a:cxn>
              <a:cxn ang="0">
                <a:pos x="119" y="356"/>
              </a:cxn>
              <a:cxn ang="0">
                <a:pos x="84" y="364"/>
              </a:cxn>
              <a:cxn ang="0">
                <a:pos x="57" y="368"/>
              </a:cxn>
              <a:cxn ang="0">
                <a:pos x="15" y="377"/>
              </a:cxn>
              <a:cxn ang="0">
                <a:pos x="8" y="346"/>
              </a:cxn>
              <a:cxn ang="0">
                <a:pos x="51" y="296"/>
              </a:cxn>
              <a:cxn ang="0">
                <a:pos x="33" y="263"/>
              </a:cxn>
              <a:cxn ang="0">
                <a:pos x="102" y="226"/>
              </a:cxn>
              <a:cxn ang="0">
                <a:pos x="163" y="221"/>
              </a:cxn>
              <a:cxn ang="0">
                <a:pos x="195" y="200"/>
              </a:cxn>
              <a:cxn ang="0">
                <a:pos x="218" y="169"/>
              </a:cxn>
              <a:cxn ang="0">
                <a:pos x="213" y="152"/>
              </a:cxn>
              <a:cxn ang="0">
                <a:pos x="207" y="140"/>
              </a:cxn>
              <a:cxn ang="0">
                <a:pos x="209" y="112"/>
              </a:cxn>
              <a:cxn ang="0">
                <a:pos x="254" y="47"/>
              </a:cxn>
              <a:cxn ang="0">
                <a:pos x="290" y="23"/>
              </a:cxn>
              <a:cxn ang="0">
                <a:pos x="363" y="5"/>
              </a:cxn>
              <a:cxn ang="0">
                <a:pos x="391" y="42"/>
              </a:cxn>
              <a:cxn ang="0">
                <a:pos x="397" y="77"/>
              </a:cxn>
              <a:cxn ang="0">
                <a:pos x="409" y="118"/>
              </a:cxn>
              <a:cxn ang="0">
                <a:pos x="428" y="163"/>
              </a:cxn>
              <a:cxn ang="0">
                <a:pos x="439" y="211"/>
              </a:cxn>
              <a:cxn ang="0">
                <a:pos x="439" y="235"/>
              </a:cxn>
              <a:cxn ang="0">
                <a:pos x="441" y="286"/>
              </a:cxn>
              <a:cxn ang="0">
                <a:pos x="449" y="323"/>
              </a:cxn>
              <a:cxn ang="0">
                <a:pos x="452" y="346"/>
              </a:cxn>
              <a:cxn ang="0">
                <a:pos x="449" y="392"/>
              </a:cxn>
              <a:cxn ang="0">
                <a:pos x="450" y="400"/>
              </a:cxn>
              <a:cxn ang="0">
                <a:pos x="474" y="383"/>
              </a:cxn>
              <a:cxn ang="0">
                <a:pos x="541" y="348"/>
              </a:cxn>
              <a:cxn ang="0">
                <a:pos x="561" y="355"/>
              </a:cxn>
              <a:cxn ang="0">
                <a:pos x="491" y="410"/>
              </a:cxn>
              <a:cxn ang="0">
                <a:pos x="447" y="427"/>
              </a:cxn>
              <a:cxn ang="0">
                <a:pos x="435" y="426"/>
              </a:cxn>
              <a:cxn ang="0">
                <a:pos x="422" y="436"/>
              </a:cxn>
              <a:cxn ang="0">
                <a:pos x="427" y="425"/>
              </a:cxn>
              <a:cxn ang="0">
                <a:pos x="434" y="415"/>
              </a:cxn>
              <a:cxn ang="0">
                <a:pos x="437" y="398"/>
              </a:cxn>
              <a:cxn ang="0">
                <a:pos x="437" y="386"/>
              </a:cxn>
            </a:cxnLst>
            <a:rect l="0" t="0" r="r" b="b"/>
            <a:pathLst>
              <a:path w="572" h="440">
                <a:moveTo>
                  <a:pt x="437" y="386"/>
                </a:moveTo>
                <a:lnTo>
                  <a:pt x="435" y="386"/>
                </a:lnTo>
                <a:lnTo>
                  <a:pt x="417" y="380"/>
                </a:lnTo>
                <a:lnTo>
                  <a:pt x="411" y="379"/>
                </a:lnTo>
                <a:lnTo>
                  <a:pt x="410" y="379"/>
                </a:lnTo>
                <a:lnTo>
                  <a:pt x="409" y="379"/>
                </a:lnTo>
                <a:lnTo>
                  <a:pt x="407" y="378"/>
                </a:lnTo>
                <a:lnTo>
                  <a:pt x="402" y="377"/>
                </a:lnTo>
                <a:lnTo>
                  <a:pt x="398" y="376"/>
                </a:lnTo>
                <a:lnTo>
                  <a:pt x="391" y="372"/>
                </a:lnTo>
                <a:lnTo>
                  <a:pt x="384" y="370"/>
                </a:lnTo>
                <a:lnTo>
                  <a:pt x="372" y="366"/>
                </a:lnTo>
                <a:lnTo>
                  <a:pt x="372" y="365"/>
                </a:lnTo>
                <a:lnTo>
                  <a:pt x="367" y="360"/>
                </a:lnTo>
                <a:lnTo>
                  <a:pt x="357" y="361"/>
                </a:lnTo>
                <a:lnTo>
                  <a:pt x="348" y="356"/>
                </a:lnTo>
                <a:lnTo>
                  <a:pt x="341" y="349"/>
                </a:lnTo>
                <a:lnTo>
                  <a:pt x="342" y="347"/>
                </a:lnTo>
                <a:lnTo>
                  <a:pt x="338" y="335"/>
                </a:lnTo>
                <a:lnTo>
                  <a:pt x="330" y="326"/>
                </a:lnTo>
                <a:lnTo>
                  <a:pt x="329" y="325"/>
                </a:lnTo>
                <a:lnTo>
                  <a:pt x="323" y="328"/>
                </a:lnTo>
                <a:lnTo>
                  <a:pt x="312" y="316"/>
                </a:lnTo>
                <a:lnTo>
                  <a:pt x="311" y="316"/>
                </a:lnTo>
                <a:lnTo>
                  <a:pt x="303" y="318"/>
                </a:lnTo>
                <a:lnTo>
                  <a:pt x="282" y="323"/>
                </a:lnTo>
                <a:lnTo>
                  <a:pt x="267" y="326"/>
                </a:lnTo>
                <a:lnTo>
                  <a:pt x="260" y="328"/>
                </a:lnTo>
                <a:lnTo>
                  <a:pt x="259" y="328"/>
                </a:lnTo>
                <a:lnTo>
                  <a:pt x="257" y="328"/>
                </a:lnTo>
                <a:lnTo>
                  <a:pt x="249" y="330"/>
                </a:lnTo>
                <a:lnTo>
                  <a:pt x="241" y="331"/>
                </a:lnTo>
                <a:lnTo>
                  <a:pt x="229" y="334"/>
                </a:lnTo>
                <a:lnTo>
                  <a:pt x="212" y="337"/>
                </a:lnTo>
                <a:lnTo>
                  <a:pt x="206" y="338"/>
                </a:lnTo>
                <a:lnTo>
                  <a:pt x="203" y="340"/>
                </a:lnTo>
                <a:lnTo>
                  <a:pt x="200" y="340"/>
                </a:lnTo>
                <a:lnTo>
                  <a:pt x="192" y="342"/>
                </a:lnTo>
                <a:lnTo>
                  <a:pt x="162" y="348"/>
                </a:lnTo>
                <a:lnTo>
                  <a:pt x="155" y="349"/>
                </a:lnTo>
                <a:lnTo>
                  <a:pt x="149" y="352"/>
                </a:lnTo>
                <a:lnTo>
                  <a:pt x="145" y="352"/>
                </a:lnTo>
                <a:lnTo>
                  <a:pt x="134" y="354"/>
                </a:lnTo>
                <a:lnTo>
                  <a:pt x="119" y="356"/>
                </a:lnTo>
                <a:lnTo>
                  <a:pt x="114" y="358"/>
                </a:lnTo>
                <a:lnTo>
                  <a:pt x="110" y="359"/>
                </a:lnTo>
                <a:lnTo>
                  <a:pt x="107" y="359"/>
                </a:lnTo>
                <a:lnTo>
                  <a:pt x="84" y="364"/>
                </a:lnTo>
                <a:lnTo>
                  <a:pt x="68" y="367"/>
                </a:lnTo>
                <a:lnTo>
                  <a:pt x="63" y="367"/>
                </a:lnTo>
                <a:lnTo>
                  <a:pt x="59" y="368"/>
                </a:lnTo>
                <a:lnTo>
                  <a:pt x="57" y="368"/>
                </a:lnTo>
                <a:lnTo>
                  <a:pt x="54" y="370"/>
                </a:lnTo>
                <a:lnTo>
                  <a:pt x="45" y="371"/>
                </a:lnTo>
                <a:lnTo>
                  <a:pt x="25" y="376"/>
                </a:lnTo>
                <a:lnTo>
                  <a:pt x="15" y="377"/>
                </a:lnTo>
                <a:lnTo>
                  <a:pt x="12" y="377"/>
                </a:lnTo>
                <a:lnTo>
                  <a:pt x="5" y="379"/>
                </a:lnTo>
                <a:lnTo>
                  <a:pt x="0" y="353"/>
                </a:lnTo>
                <a:lnTo>
                  <a:pt x="8" y="346"/>
                </a:lnTo>
                <a:lnTo>
                  <a:pt x="26" y="325"/>
                </a:lnTo>
                <a:lnTo>
                  <a:pt x="38" y="316"/>
                </a:lnTo>
                <a:lnTo>
                  <a:pt x="45" y="301"/>
                </a:lnTo>
                <a:lnTo>
                  <a:pt x="51" y="296"/>
                </a:lnTo>
                <a:lnTo>
                  <a:pt x="47" y="277"/>
                </a:lnTo>
                <a:lnTo>
                  <a:pt x="39" y="275"/>
                </a:lnTo>
                <a:lnTo>
                  <a:pt x="37" y="268"/>
                </a:lnTo>
                <a:lnTo>
                  <a:pt x="33" y="263"/>
                </a:lnTo>
                <a:lnTo>
                  <a:pt x="30" y="250"/>
                </a:lnTo>
                <a:lnTo>
                  <a:pt x="69" y="230"/>
                </a:lnTo>
                <a:lnTo>
                  <a:pt x="92" y="226"/>
                </a:lnTo>
                <a:lnTo>
                  <a:pt x="102" y="226"/>
                </a:lnTo>
                <a:lnTo>
                  <a:pt x="120" y="224"/>
                </a:lnTo>
                <a:lnTo>
                  <a:pt x="135" y="232"/>
                </a:lnTo>
                <a:lnTo>
                  <a:pt x="146" y="224"/>
                </a:lnTo>
                <a:lnTo>
                  <a:pt x="163" y="221"/>
                </a:lnTo>
                <a:lnTo>
                  <a:pt x="173" y="220"/>
                </a:lnTo>
                <a:lnTo>
                  <a:pt x="189" y="209"/>
                </a:lnTo>
                <a:lnTo>
                  <a:pt x="193" y="205"/>
                </a:lnTo>
                <a:lnTo>
                  <a:pt x="195" y="200"/>
                </a:lnTo>
                <a:lnTo>
                  <a:pt x="205" y="191"/>
                </a:lnTo>
                <a:lnTo>
                  <a:pt x="218" y="185"/>
                </a:lnTo>
                <a:lnTo>
                  <a:pt x="219" y="175"/>
                </a:lnTo>
                <a:lnTo>
                  <a:pt x="218" y="169"/>
                </a:lnTo>
                <a:lnTo>
                  <a:pt x="213" y="158"/>
                </a:lnTo>
                <a:lnTo>
                  <a:pt x="211" y="157"/>
                </a:lnTo>
                <a:lnTo>
                  <a:pt x="210" y="152"/>
                </a:lnTo>
                <a:lnTo>
                  <a:pt x="213" y="152"/>
                </a:lnTo>
                <a:lnTo>
                  <a:pt x="219" y="146"/>
                </a:lnTo>
                <a:lnTo>
                  <a:pt x="210" y="143"/>
                </a:lnTo>
                <a:lnTo>
                  <a:pt x="207" y="144"/>
                </a:lnTo>
                <a:lnTo>
                  <a:pt x="207" y="140"/>
                </a:lnTo>
                <a:lnTo>
                  <a:pt x="199" y="138"/>
                </a:lnTo>
                <a:lnTo>
                  <a:pt x="200" y="122"/>
                </a:lnTo>
                <a:lnTo>
                  <a:pt x="210" y="116"/>
                </a:lnTo>
                <a:lnTo>
                  <a:pt x="209" y="112"/>
                </a:lnTo>
                <a:lnTo>
                  <a:pt x="224" y="98"/>
                </a:lnTo>
                <a:lnTo>
                  <a:pt x="227" y="96"/>
                </a:lnTo>
                <a:lnTo>
                  <a:pt x="229" y="89"/>
                </a:lnTo>
                <a:lnTo>
                  <a:pt x="254" y="47"/>
                </a:lnTo>
                <a:lnTo>
                  <a:pt x="264" y="38"/>
                </a:lnTo>
                <a:lnTo>
                  <a:pt x="265" y="37"/>
                </a:lnTo>
                <a:lnTo>
                  <a:pt x="281" y="24"/>
                </a:lnTo>
                <a:lnTo>
                  <a:pt x="290" y="23"/>
                </a:lnTo>
                <a:lnTo>
                  <a:pt x="291" y="22"/>
                </a:lnTo>
                <a:lnTo>
                  <a:pt x="337" y="12"/>
                </a:lnTo>
                <a:lnTo>
                  <a:pt x="338" y="12"/>
                </a:lnTo>
                <a:lnTo>
                  <a:pt x="363" y="5"/>
                </a:lnTo>
                <a:lnTo>
                  <a:pt x="381" y="0"/>
                </a:lnTo>
                <a:lnTo>
                  <a:pt x="383" y="14"/>
                </a:lnTo>
                <a:lnTo>
                  <a:pt x="390" y="41"/>
                </a:lnTo>
                <a:lnTo>
                  <a:pt x="391" y="42"/>
                </a:lnTo>
                <a:lnTo>
                  <a:pt x="392" y="43"/>
                </a:lnTo>
                <a:lnTo>
                  <a:pt x="396" y="47"/>
                </a:lnTo>
                <a:lnTo>
                  <a:pt x="401" y="70"/>
                </a:lnTo>
                <a:lnTo>
                  <a:pt x="397" y="77"/>
                </a:lnTo>
                <a:lnTo>
                  <a:pt x="397" y="89"/>
                </a:lnTo>
                <a:lnTo>
                  <a:pt x="407" y="113"/>
                </a:lnTo>
                <a:lnTo>
                  <a:pt x="408" y="114"/>
                </a:lnTo>
                <a:lnTo>
                  <a:pt x="409" y="118"/>
                </a:lnTo>
                <a:lnTo>
                  <a:pt x="409" y="131"/>
                </a:lnTo>
                <a:lnTo>
                  <a:pt x="416" y="128"/>
                </a:lnTo>
                <a:lnTo>
                  <a:pt x="427" y="157"/>
                </a:lnTo>
                <a:lnTo>
                  <a:pt x="428" y="163"/>
                </a:lnTo>
                <a:lnTo>
                  <a:pt x="431" y="175"/>
                </a:lnTo>
                <a:lnTo>
                  <a:pt x="434" y="192"/>
                </a:lnTo>
                <a:lnTo>
                  <a:pt x="437" y="203"/>
                </a:lnTo>
                <a:lnTo>
                  <a:pt x="439" y="211"/>
                </a:lnTo>
                <a:lnTo>
                  <a:pt x="440" y="211"/>
                </a:lnTo>
                <a:lnTo>
                  <a:pt x="439" y="217"/>
                </a:lnTo>
                <a:lnTo>
                  <a:pt x="439" y="223"/>
                </a:lnTo>
                <a:lnTo>
                  <a:pt x="439" y="235"/>
                </a:lnTo>
                <a:lnTo>
                  <a:pt x="438" y="274"/>
                </a:lnTo>
                <a:lnTo>
                  <a:pt x="438" y="277"/>
                </a:lnTo>
                <a:lnTo>
                  <a:pt x="440" y="281"/>
                </a:lnTo>
                <a:lnTo>
                  <a:pt x="441" y="286"/>
                </a:lnTo>
                <a:lnTo>
                  <a:pt x="446" y="310"/>
                </a:lnTo>
                <a:lnTo>
                  <a:pt x="447" y="317"/>
                </a:lnTo>
                <a:lnTo>
                  <a:pt x="449" y="322"/>
                </a:lnTo>
                <a:lnTo>
                  <a:pt x="449" y="323"/>
                </a:lnTo>
                <a:lnTo>
                  <a:pt x="450" y="330"/>
                </a:lnTo>
                <a:lnTo>
                  <a:pt x="451" y="340"/>
                </a:lnTo>
                <a:lnTo>
                  <a:pt x="452" y="342"/>
                </a:lnTo>
                <a:lnTo>
                  <a:pt x="452" y="346"/>
                </a:lnTo>
                <a:lnTo>
                  <a:pt x="461" y="359"/>
                </a:lnTo>
                <a:lnTo>
                  <a:pt x="446" y="374"/>
                </a:lnTo>
                <a:lnTo>
                  <a:pt x="453" y="384"/>
                </a:lnTo>
                <a:lnTo>
                  <a:pt x="449" y="392"/>
                </a:lnTo>
                <a:lnTo>
                  <a:pt x="449" y="396"/>
                </a:lnTo>
                <a:lnTo>
                  <a:pt x="447" y="397"/>
                </a:lnTo>
                <a:lnTo>
                  <a:pt x="449" y="397"/>
                </a:lnTo>
                <a:lnTo>
                  <a:pt x="450" y="400"/>
                </a:lnTo>
                <a:lnTo>
                  <a:pt x="456" y="395"/>
                </a:lnTo>
                <a:lnTo>
                  <a:pt x="458" y="391"/>
                </a:lnTo>
                <a:lnTo>
                  <a:pt x="467" y="388"/>
                </a:lnTo>
                <a:lnTo>
                  <a:pt x="474" y="383"/>
                </a:lnTo>
                <a:lnTo>
                  <a:pt x="483" y="384"/>
                </a:lnTo>
                <a:lnTo>
                  <a:pt x="491" y="376"/>
                </a:lnTo>
                <a:lnTo>
                  <a:pt x="524" y="366"/>
                </a:lnTo>
                <a:lnTo>
                  <a:pt x="541" y="348"/>
                </a:lnTo>
                <a:lnTo>
                  <a:pt x="549" y="342"/>
                </a:lnTo>
                <a:lnTo>
                  <a:pt x="546" y="347"/>
                </a:lnTo>
                <a:lnTo>
                  <a:pt x="551" y="354"/>
                </a:lnTo>
                <a:lnTo>
                  <a:pt x="561" y="355"/>
                </a:lnTo>
                <a:lnTo>
                  <a:pt x="570" y="346"/>
                </a:lnTo>
                <a:lnTo>
                  <a:pt x="572" y="349"/>
                </a:lnTo>
                <a:lnTo>
                  <a:pt x="554" y="365"/>
                </a:lnTo>
                <a:lnTo>
                  <a:pt x="491" y="410"/>
                </a:lnTo>
                <a:lnTo>
                  <a:pt x="479" y="415"/>
                </a:lnTo>
                <a:lnTo>
                  <a:pt x="465" y="421"/>
                </a:lnTo>
                <a:lnTo>
                  <a:pt x="456" y="424"/>
                </a:lnTo>
                <a:lnTo>
                  <a:pt x="447" y="427"/>
                </a:lnTo>
                <a:lnTo>
                  <a:pt x="444" y="431"/>
                </a:lnTo>
                <a:lnTo>
                  <a:pt x="444" y="428"/>
                </a:lnTo>
                <a:lnTo>
                  <a:pt x="439" y="428"/>
                </a:lnTo>
                <a:lnTo>
                  <a:pt x="435" y="426"/>
                </a:lnTo>
                <a:lnTo>
                  <a:pt x="431" y="434"/>
                </a:lnTo>
                <a:lnTo>
                  <a:pt x="422" y="440"/>
                </a:lnTo>
                <a:lnTo>
                  <a:pt x="422" y="438"/>
                </a:lnTo>
                <a:lnTo>
                  <a:pt x="422" y="436"/>
                </a:lnTo>
                <a:lnTo>
                  <a:pt x="423" y="431"/>
                </a:lnTo>
                <a:lnTo>
                  <a:pt x="423" y="427"/>
                </a:lnTo>
                <a:lnTo>
                  <a:pt x="426" y="425"/>
                </a:lnTo>
                <a:lnTo>
                  <a:pt x="427" y="425"/>
                </a:lnTo>
                <a:lnTo>
                  <a:pt x="431" y="422"/>
                </a:lnTo>
                <a:lnTo>
                  <a:pt x="433" y="422"/>
                </a:lnTo>
                <a:lnTo>
                  <a:pt x="434" y="419"/>
                </a:lnTo>
                <a:lnTo>
                  <a:pt x="434" y="415"/>
                </a:lnTo>
                <a:lnTo>
                  <a:pt x="434" y="412"/>
                </a:lnTo>
                <a:lnTo>
                  <a:pt x="434" y="407"/>
                </a:lnTo>
                <a:lnTo>
                  <a:pt x="437" y="400"/>
                </a:lnTo>
                <a:lnTo>
                  <a:pt x="437" y="398"/>
                </a:lnTo>
                <a:lnTo>
                  <a:pt x="437" y="397"/>
                </a:lnTo>
                <a:lnTo>
                  <a:pt x="437" y="395"/>
                </a:lnTo>
                <a:lnTo>
                  <a:pt x="437" y="389"/>
                </a:lnTo>
                <a:lnTo>
                  <a:pt x="437" y="386"/>
                </a:lnTo>
                <a:close/>
              </a:path>
            </a:pathLst>
          </a:custGeom>
          <a:solidFill>
            <a:schemeClr val="tx2"/>
          </a:solidFill>
          <a:ln w="6350" cap="flat" cmpd="sng">
            <a:solidFill>
              <a:srgbClr val="8099C6"/>
            </a:solidFill>
            <a:prstDash val="solid"/>
            <a:round/>
            <a:headEnd type="none" w="med" len="med"/>
            <a:tailEnd type="none" w="med" len="med"/>
          </a:ln>
          <a:effectLst/>
        </p:spPr>
        <p:txBody>
          <a:bodyPr/>
          <a:lstStyle/>
          <a:p>
            <a:pPr marL="0" marR="0" lvl="0" indent="0" algn="l" defTabSz="91440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Arial"/>
              <a:ea typeface="+mn-ea"/>
              <a:cs typeface="+mn-cs"/>
            </a:endParaRPr>
          </a:p>
        </p:txBody>
      </p:sp>
      <p:grpSp>
        <p:nvGrpSpPr>
          <p:cNvPr id="4" name="Group 3"/>
          <p:cNvGrpSpPr/>
          <p:nvPr/>
        </p:nvGrpSpPr>
        <p:grpSpPr>
          <a:xfrm>
            <a:off x="8431728" y="4516833"/>
            <a:ext cx="820881" cy="1598782"/>
            <a:chOff x="2289175" y="1266826"/>
            <a:chExt cx="566738" cy="1357312"/>
          </a:xfrm>
          <a:solidFill>
            <a:schemeClr val="tx2"/>
          </a:solidFill>
        </p:grpSpPr>
        <p:sp>
          <p:nvSpPr>
            <p:cNvPr id="5" name="Freeform 5"/>
            <p:cNvSpPr>
              <a:spLocks/>
            </p:cNvSpPr>
            <p:nvPr/>
          </p:nvSpPr>
          <p:spPr bwMode="auto">
            <a:xfrm>
              <a:off x="2505075" y="1604963"/>
              <a:ext cx="134938" cy="114300"/>
            </a:xfrm>
            <a:custGeom>
              <a:avLst/>
              <a:gdLst/>
              <a:ahLst/>
              <a:cxnLst>
                <a:cxn ang="0">
                  <a:pos x="10" y="12"/>
                </a:cxn>
                <a:cxn ang="0">
                  <a:pos x="47" y="78"/>
                </a:cxn>
                <a:cxn ang="0">
                  <a:pos x="83" y="12"/>
                </a:cxn>
                <a:cxn ang="0">
                  <a:pos x="93" y="0"/>
                </a:cxn>
                <a:cxn ang="0">
                  <a:pos x="0" y="0"/>
                </a:cxn>
                <a:cxn ang="0">
                  <a:pos x="10" y="12"/>
                </a:cxn>
              </a:cxnLst>
              <a:rect l="0" t="0" r="r" b="b"/>
              <a:pathLst>
                <a:path w="93" h="78">
                  <a:moveTo>
                    <a:pt x="10" y="12"/>
                  </a:moveTo>
                  <a:cubicBezTo>
                    <a:pt x="26" y="28"/>
                    <a:pt x="38" y="50"/>
                    <a:pt x="47" y="78"/>
                  </a:cubicBezTo>
                  <a:cubicBezTo>
                    <a:pt x="55" y="50"/>
                    <a:pt x="67" y="28"/>
                    <a:pt x="83" y="12"/>
                  </a:cubicBezTo>
                  <a:cubicBezTo>
                    <a:pt x="86" y="8"/>
                    <a:pt x="90" y="4"/>
                    <a:pt x="93" y="0"/>
                  </a:cubicBezTo>
                  <a:cubicBezTo>
                    <a:pt x="0" y="0"/>
                    <a:pt x="0" y="0"/>
                    <a:pt x="0" y="0"/>
                  </a:cubicBezTo>
                  <a:cubicBezTo>
                    <a:pt x="3" y="4"/>
                    <a:pt x="7" y="8"/>
                    <a:pt x="10" y="1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Freeform 6"/>
            <p:cNvSpPr>
              <a:spLocks noEditPoints="1"/>
            </p:cNvSpPr>
            <p:nvPr/>
          </p:nvSpPr>
          <p:spPr bwMode="auto">
            <a:xfrm>
              <a:off x="2289175" y="1604963"/>
              <a:ext cx="566738" cy="1019175"/>
            </a:xfrm>
            <a:custGeom>
              <a:avLst/>
              <a:gdLst/>
              <a:ahLst/>
              <a:cxnLst>
                <a:cxn ang="0">
                  <a:pos x="86" y="396"/>
                </a:cxn>
                <a:cxn ang="0">
                  <a:pos x="86" y="395"/>
                </a:cxn>
                <a:cxn ang="0">
                  <a:pos x="86" y="648"/>
                </a:cxn>
                <a:cxn ang="0">
                  <a:pos x="136" y="698"/>
                </a:cxn>
                <a:cxn ang="0">
                  <a:pos x="185" y="648"/>
                </a:cxn>
                <a:cxn ang="0">
                  <a:pos x="185" y="335"/>
                </a:cxn>
                <a:cxn ang="0">
                  <a:pos x="204" y="335"/>
                </a:cxn>
                <a:cxn ang="0">
                  <a:pos x="204" y="648"/>
                </a:cxn>
                <a:cxn ang="0">
                  <a:pos x="253" y="698"/>
                </a:cxn>
                <a:cxn ang="0">
                  <a:pos x="303" y="648"/>
                </a:cxn>
                <a:cxn ang="0">
                  <a:pos x="303" y="395"/>
                </a:cxn>
                <a:cxn ang="0">
                  <a:pos x="303" y="396"/>
                </a:cxn>
                <a:cxn ang="0">
                  <a:pos x="314" y="397"/>
                </a:cxn>
                <a:cxn ang="0">
                  <a:pos x="344" y="375"/>
                </a:cxn>
                <a:cxn ang="0">
                  <a:pos x="389" y="153"/>
                </a:cxn>
                <a:cxn ang="0">
                  <a:pos x="377" y="75"/>
                </a:cxn>
                <a:cxn ang="0">
                  <a:pos x="326" y="12"/>
                </a:cxn>
                <a:cxn ang="0">
                  <a:pos x="277" y="0"/>
                </a:cxn>
                <a:cxn ang="0">
                  <a:pos x="276" y="0"/>
                </a:cxn>
                <a:cxn ang="0">
                  <a:pos x="272" y="0"/>
                </a:cxn>
                <a:cxn ang="0">
                  <a:pos x="270" y="0"/>
                </a:cxn>
                <a:cxn ang="0">
                  <a:pos x="270" y="0"/>
                </a:cxn>
                <a:cxn ang="0">
                  <a:pos x="249" y="29"/>
                </a:cxn>
                <a:cxn ang="0">
                  <a:pos x="241" y="39"/>
                </a:cxn>
                <a:cxn ang="0">
                  <a:pos x="208" y="151"/>
                </a:cxn>
                <a:cxn ang="0">
                  <a:pos x="224" y="177"/>
                </a:cxn>
                <a:cxn ang="0">
                  <a:pos x="218" y="194"/>
                </a:cxn>
                <a:cxn ang="0">
                  <a:pos x="214" y="198"/>
                </a:cxn>
                <a:cxn ang="0">
                  <a:pos x="195" y="206"/>
                </a:cxn>
                <a:cxn ang="0">
                  <a:pos x="175" y="198"/>
                </a:cxn>
                <a:cxn ang="0">
                  <a:pos x="171" y="194"/>
                </a:cxn>
                <a:cxn ang="0">
                  <a:pos x="165" y="177"/>
                </a:cxn>
                <a:cxn ang="0">
                  <a:pos x="181" y="151"/>
                </a:cxn>
                <a:cxn ang="0">
                  <a:pos x="148" y="38"/>
                </a:cxn>
                <a:cxn ang="0">
                  <a:pos x="141" y="29"/>
                </a:cxn>
                <a:cxn ang="0">
                  <a:pos x="119" y="0"/>
                </a:cxn>
                <a:cxn ang="0">
                  <a:pos x="119" y="0"/>
                </a:cxn>
                <a:cxn ang="0">
                  <a:pos x="117" y="0"/>
                </a:cxn>
                <a:cxn ang="0">
                  <a:pos x="113" y="0"/>
                </a:cxn>
                <a:cxn ang="0">
                  <a:pos x="112" y="0"/>
                </a:cxn>
                <a:cxn ang="0">
                  <a:pos x="44" y="27"/>
                </a:cxn>
                <a:cxn ang="0">
                  <a:pos x="12" y="75"/>
                </a:cxn>
                <a:cxn ang="0">
                  <a:pos x="0" y="153"/>
                </a:cxn>
                <a:cxn ang="0">
                  <a:pos x="45" y="375"/>
                </a:cxn>
                <a:cxn ang="0">
                  <a:pos x="76" y="397"/>
                </a:cxn>
                <a:cxn ang="0">
                  <a:pos x="86" y="396"/>
                </a:cxn>
                <a:cxn ang="0">
                  <a:pos x="317" y="97"/>
                </a:cxn>
                <a:cxn ang="0">
                  <a:pos x="325" y="153"/>
                </a:cxn>
                <a:cxn ang="0">
                  <a:pos x="303" y="291"/>
                </a:cxn>
                <a:cxn ang="0">
                  <a:pos x="303" y="229"/>
                </a:cxn>
                <a:cxn ang="0">
                  <a:pos x="303" y="74"/>
                </a:cxn>
                <a:cxn ang="0">
                  <a:pos x="317" y="97"/>
                </a:cxn>
                <a:cxn ang="0">
                  <a:pos x="72" y="97"/>
                </a:cxn>
                <a:cxn ang="0">
                  <a:pos x="86" y="74"/>
                </a:cxn>
                <a:cxn ang="0">
                  <a:pos x="86" y="229"/>
                </a:cxn>
                <a:cxn ang="0">
                  <a:pos x="86" y="291"/>
                </a:cxn>
                <a:cxn ang="0">
                  <a:pos x="64" y="153"/>
                </a:cxn>
                <a:cxn ang="0">
                  <a:pos x="72" y="97"/>
                </a:cxn>
              </a:cxnLst>
              <a:rect l="0" t="0" r="r" b="b"/>
              <a:pathLst>
                <a:path w="389" h="698">
                  <a:moveTo>
                    <a:pt x="86" y="396"/>
                  </a:moveTo>
                  <a:cubicBezTo>
                    <a:pt x="86" y="396"/>
                    <a:pt x="86" y="395"/>
                    <a:pt x="86" y="395"/>
                  </a:cubicBezTo>
                  <a:cubicBezTo>
                    <a:pt x="86" y="648"/>
                    <a:pt x="86" y="648"/>
                    <a:pt x="86" y="648"/>
                  </a:cubicBezTo>
                  <a:cubicBezTo>
                    <a:pt x="86" y="676"/>
                    <a:pt x="109" y="698"/>
                    <a:pt x="136" y="698"/>
                  </a:cubicBezTo>
                  <a:cubicBezTo>
                    <a:pt x="163" y="698"/>
                    <a:pt x="185" y="676"/>
                    <a:pt x="185" y="648"/>
                  </a:cubicBezTo>
                  <a:cubicBezTo>
                    <a:pt x="185" y="335"/>
                    <a:pt x="185" y="335"/>
                    <a:pt x="185" y="335"/>
                  </a:cubicBezTo>
                  <a:cubicBezTo>
                    <a:pt x="204" y="335"/>
                    <a:pt x="204" y="335"/>
                    <a:pt x="204" y="335"/>
                  </a:cubicBezTo>
                  <a:cubicBezTo>
                    <a:pt x="204" y="648"/>
                    <a:pt x="204" y="648"/>
                    <a:pt x="204" y="648"/>
                  </a:cubicBezTo>
                  <a:cubicBezTo>
                    <a:pt x="204" y="676"/>
                    <a:pt x="226" y="698"/>
                    <a:pt x="253" y="698"/>
                  </a:cubicBezTo>
                  <a:cubicBezTo>
                    <a:pt x="281" y="698"/>
                    <a:pt x="303" y="676"/>
                    <a:pt x="303" y="648"/>
                  </a:cubicBezTo>
                  <a:cubicBezTo>
                    <a:pt x="303" y="395"/>
                    <a:pt x="303" y="395"/>
                    <a:pt x="303" y="395"/>
                  </a:cubicBezTo>
                  <a:cubicBezTo>
                    <a:pt x="303" y="395"/>
                    <a:pt x="303" y="396"/>
                    <a:pt x="303" y="396"/>
                  </a:cubicBezTo>
                  <a:cubicBezTo>
                    <a:pt x="307" y="397"/>
                    <a:pt x="310" y="397"/>
                    <a:pt x="314" y="397"/>
                  </a:cubicBezTo>
                  <a:cubicBezTo>
                    <a:pt x="327" y="397"/>
                    <a:pt x="339" y="389"/>
                    <a:pt x="344" y="375"/>
                  </a:cubicBezTo>
                  <a:cubicBezTo>
                    <a:pt x="376" y="278"/>
                    <a:pt x="389" y="206"/>
                    <a:pt x="389" y="153"/>
                  </a:cubicBezTo>
                  <a:cubicBezTo>
                    <a:pt x="389" y="122"/>
                    <a:pt x="385" y="96"/>
                    <a:pt x="377" y="75"/>
                  </a:cubicBezTo>
                  <a:cubicBezTo>
                    <a:pt x="366" y="44"/>
                    <a:pt x="346" y="23"/>
                    <a:pt x="326" y="12"/>
                  </a:cubicBezTo>
                  <a:cubicBezTo>
                    <a:pt x="306" y="2"/>
                    <a:pt x="287" y="0"/>
                    <a:pt x="277" y="0"/>
                  </a:cubicBezTo>
                  <a:cubicBezTo>
                    <a:pt x="277" y="0"/>
                    <a:pt x="276" y="0"/>
                    <a:pt x="276" y="0"/>
                  </a:cubicBezTo>
                  <a:cubicBezTo>
                    <a:pt x="274" y="0"/>
                    <a:pt x="273" y="0"/>
                    <a:pt x="272" y="0"/>
                  </a:cubicBezTo>
                  <a:cubicBezTo>
                    <a:pt x="270" y="0"/>
                    <a:pt x="270" y="0"/>
                    <a:pt x="270" y="0"/>
                  </a:cubicBezTo>
                  <a:cubicBezTo>
                    <a:pt x="270" y="0"/>
                    <a:pt x="270" y="0"/>
                    <a:pt x="270" y="0"/>
                  </a:cubicBezTo>
                  <a:cubicBezTo>
                    <a:pt x="264" y="11"/>
                    <a:pt x="257" y="21"/>
                    <a:pt x="249" y="29"/>
                  </a:cubicBezTo>
                  <a:cubicBezTo>
                    <a:pt x="246" y="32"/>
                    <a:pt x="243" y="35"/>
                    <a:pt x="241" y="39"/>
                  </a:cubicBezTo>
                  <a:cubicBezTo>
                    <a:pt x="214" y="73"/>
                    <a:pt x="209" y="131"/>
                    <a:pt x="208" y="151"/>
                  </a:cubicBezTo>
                  <a:cubicBezTo>
                    <a:pt x="217" y="156"/>
                    <a:pt x="224" y="166"/>
                    <a:pt x="224" y="177"/>
                  </a:cubicBezTo>
                  <a:cubicBezTo>
                    <a:pt x="224" y="183"/>
                    <a:pt x="222" y="189"/>
                    <a:pt x="218" y="194"/>
                  </a:cubicBezTo>
                  <a:cubicBezTo>
                    <a:pt x="217" y="195"/>
                    <a:pt x="216" y="197"/>
                    <a:pt x="214" y="198"/>
                  </a:cubicBezTo>
                  <a:cubicBezTo>
                    <a:pt x="209" y="203"/>
                    <a:pt x="202" y="206"/>
                    <a:pt x="195" y="206"/>
                  </a:cubicBezTo>
                  <a:cubicBezTo>
                    <a:pt x="187" y="206"/>
                    <a:pt x="180" y="203"/>
                    <a:pt x="175" y="198"/>
                  </a:cubicBezTo>
                  <a:cubicBezTo>
                    <a:pt x="173" y="197"/>
                    <a:pt x="172" y="195"/>
                    <a:pt x="171" y="194"/>
                  </a:cubicBezTo>
                  <a:cubicBezTo>
                    <a:pt x="168" y="189"/>
                    <a:pt x="165" y="183"/>
                    <a:pt x="165" y="177"/>
                  </a:cubicBezTo>
                  <a:cubicBezTo>
                    <a:pt x="165" y="166"/>
                    <a:pt x="172" y="156"/>
                    <a:pt x="181" y="151"/>
                  </a:cubicBezTo>
                  <a:cubicBezTo>
                    <a:pt x="180" y="130"/>
                    <a:pt x="175" y="73"/>
                    <a:pt x="148" y="38"/>
                  </a:cubicBezTo>
                  <a:cubicBezTo>
                    <a:pt x="146" y="35"/>
                    <a:pt x="143" y="32"/>
                    <a:pt x="141" y="29"/>
                  </a:cubicBezTo>
                  <a:cubicBezTo>
                    <a:pt x="132" y="21"/>
                    <a:pt x="125" y="11"/>
                    <a:pt x="119" y="0"/>
                  </a:cubicBezTo>
                  <a:cubicBezTo>
                    <a:pt x="119" y="0"/>
                    <a:pt x="119" y="0"/>
                    <a:pt x="119" y="0"/>
                  </a:cubicBezTo>
                  <a:cubicBezTo>
                    <a:pt x="117" y="0"/>
                    <a:pt x="117" y="0"/>
                    <a:pt x="117" y="0"/>
                  </a:cubicBezTo>
                  <a:cubicBezTo>
                    <a:pt x="116" y="0"/>
                    <a:pt x="115" y="0"/>
                    <a:pt x="113" y="0"/>
                  </a:cubicBezTo>
                  <a:cubicBezTo>
                    <a:pt x="113" y="0"/>
                    <a:pt x="113" y="0"/>
                    <a:pt x="112" y="0"/>
                  </a:cubicBezTo>
                  <a:cubicBezTo>
                    <a:pt x="99" y="0"/>
                    <a:pt x="70" y="3"/>
                    <a:pt x="44" y="27"/>
                  </a:cubicBezTo>
                  <a:cubicBezTo>
                    <a:pt x="31" y="38"/>
                    <a:pt x="20" y="54"/>
                    <a:pt x="12" y="75"/>
                  </a:cubicBezTo>
                  <a:cubicBezTo>
                    <a:pt x="4" y="96"/>
                    <a:pt x="0" y="122"/>
                    <a:pt x="0" y="153"/>
                  </a:cubicBezTo>
                  <a:cubicBezTo>
                    <a:pt x="0" y="206"/>
                    <a:pt x="13" y="278"/>
                    <a:pt x="45" y="375"/>
                  </a:cubicBezTo>
                  <a:cubicBezTo>
                    <a:pt x="50" y="389"/>
                    <a:pt x="62" y="397"/>
                    <a:pt x="76" y="397"/>
                  </a:cubicBezTo>
                  <a:cubicBezTo>
                    <a:pt x="79" y="397"/>
                    <a:pt x="82" y="397"/>
                    <a:pt x="86" y="396"/>
                  </a:cubicBezTo>
                  <a:close/>
                  <a:moveTo>
                    <a:pt x="317" y="97"/>
                  </a:moveTo>
                  <a:cubicBezTo>
                    <a:pt x="322" y="110"/>
                    <a:pt x="325" y="127"/>
                    <a:pt x="325" y="153"/>
                  </a:cubicBezTo>
                  <a:cubicBezTo>
                    <a:pt x="325" y="185"/>
                    <a:pt x="319" y="231"/>
                    <a:pt x="303" y="291"/>
                  </a:cubicBezTo>
                  <a:cubicBezTo>
                    <a:pt x="303" y="229"/>
                    <a:pt x="303" y="229"/>
                    <a:pt x="303" y="229"/>
                  </a:cubicBezTo>
                  <a:cubicBezTo>
                    <a:pt x="303" y="74"/>
                    <a:pt x="303" y="74"/>
                    <a:pt x="303" y="74"/>
                  </a:cubicBezTo>
                  <a:cubicBezTo>
                    <a:pt x="308" y="79"/>
                    <a:pt x="313" y="85"/>
                    <a:pt x="317" y="97"/>
                  </a:cubicBezTo>
                  <a:close/>
                  <a:moveTo>
                    <a:pt x="72" y="97"/>
                  </a:moveTo>
                  <a:cubicBezTo>
                    <a:pt x="77" y="86"/>
                    <a:pt x="82" y="79"/>
                    <a:pt x="86" y="74"/>
                  </a:cubicBezTo>
                  <a:cubicBezTo>
                    <a:pt x="86" y="229"/>
                    <a:pt x="86" y="229"/>
                    <a:pt x="86" y="229"/>
                  </a:cubicBezTo>
                  <a:cubicBezTo>
                    <a:pt x="86" y="291"/>
                    <a:pt x="86" y="291"/>
                    <a:pt x="86" y="291"/>
                  </a:cubicBezTo>
                  <a:cubicBezTo>
                    <a:pt x="70" y="231"/>
                    <a:pt x="64" y="185"/>
                    <a:pt x="64" y="153"/>
                  </a:cubicBezTo>
                  <a:cubicBezTo>
                    <a:pt x="64" y="127"/>
                    <a:pt x="68" y="110"/>
                    <a:pt x="72" y="9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Freeform 7"/>
            <p:cNvSpPr>
              <a:spLocks noEditPoints="1"/>
            </p:cNvSpPr>
            <p:nvPr/>
          </p:nvSpPr>
          <p:spPr bwMode="auto">
            <a:xfrm>
              <a:off x="2433638" y="1266826"/>
              <a:ext cx="287338" cy="628650"/>
            </a:xfrm>
            <a:custGeom>
              <a:avLst/>
              <a:gdLst/>
              <a:ahLst/>
              <a:cxnLst>
                <a:cxn ang="0">
                  <a:pos x="6" y="102"/>
                </a:cxn>
                <a:cxn ang="0">
                  <a:pos x="0" y="107"/>
                </a:cxn>
                <a:cxn ang="0">
                  <a:pos x="0" y="107"/>
                </a:cxn>
                <a:cxn ang="0">
                  <a:pos x="0" y="109"/>
                </a:cxn>
                <a:cxn ang="0">
                  <a:pos x="28" y="232"/>
                </a:cxn>
                <a:cxn ang="0">
                  <a:pos x="30" y="235"/>
                </a:cxn>
                <a:cxn ang="0">
                  <a:pos x="47" y="256"/>
                </a:cxn>
                <a:cxn ang="0">
                  <a:pos x="50" y="260"/>
                </a:cxn>
                <a:cxn ang="0">
                  <a:pos x="90" y="388"/>
                </a:cxn>
                <a:cxn ang="0">
                  <a:pos x="74" y="409"/>
                </a:cxn>
                <a:cxn ang="0">
                  <a:pos x="96" y="431"/>
                </a:cxn>
                <a:cxn ang="0">
                  <a:pos x="118" y="409"/>
                </a:cxn>
                <a:cxn ang="0">
                  <a:pos x="101" y="388"/>
                </a:cxn>
                <a:cxn ang="0">
                  <a:pos x="141" y="260"/>
                </a:cxn>
                <a:cxn ang="0">
                  <a:pos x="145" y="256"/>
                </a:cxn>
                <a:cxn ang="0">
                  <a:pos x="161" y="235"/>
                </a:cxn>
                <a:cxn ang="0">
                  <a:pos x="163" y="232"/>
                </a:cxn>
                <a:cxn ang="0">
                  <a:pos x="191" y="109"/>
                </a:cxn>
                <a:cxn ang="0">
                  <a:pos x="191" y="107"/>
                </a:cxn>
                <a:cxn ang="0">
                  <a:pos x="191" y="107"/>
                </a:cxn>
                <a:cxn ang="0">
                  <a:pos x="185" y="102"/>
                </a:cxn>
                <a:cxn ang="0">
                  <a:pos x="185" y="102"/>
                </a:cxn>
                <a:cxn ang="0">
                  <a:pos x="183" y="95"/>
                </a:cxn>
                <a:cxn ang="0">
                  <a:pos x="178" y="78"/>
                </a:cxn>
                <a:cxn ang="0">
                  <a:pos x="197" y="43"/>
                </a:cxn>
                <a:cxn ang="0">
                  <a:pos x="154" y="0"/>
                </a:cxn>
                <a:cxn ang="0">
                  <a:pos x="115" y="27"/>
                </a:cxn>
                <a:cxn ang="0">
                  <a:pos x="44" y="41"/>
                </a:cxn>
                <a:cxn ang="0">
                  <a:pos x="112" y="41"/>
                </a:cxn>
                <a:cxn ang="0">
                  <a:pos x="111" y="43"/>
                </a:cxn>
                <a:cxn ang="0">
                  <a:pos x="114" y="57"/>
                </a:cxn>
                <a:cxn ang="0">
                  <a:pos x="27" y="57"/>
                </a:cxn>
                <a:cxn ang="0">
                  <a:pos x="8" y="95"/>
                </a:cxn>
                <a:cxn ang="0">
                  <a:pos x="8" y="95"/>
                </a:cxn>
                <a:cxn ang="0">
                  <a:pos x="6" y="102"/>
                </a:cxn>
                <a:cxn ang="0">
                  <a:pos x="6" y="102"/>
                </a:cxn>
                <a:cxn ang="0">
                  <a:pos x="121" y="44"/>
                </a:cxn>
                <a:cxn ang="0">
                  <a:pos x="121" y="41"/>
                </a:cxn>
                <a:cxn ang="0">
                  <a:pos x="124" y="30"/>
                </a:cxn>
                <a:cxn ang="0">
                  <a:pos x="154" y="10"/>
                </a:cxn>
                <a:cxn ang="0">
                  <a:pos x="187" y="44"/>
                </a:cxn>
                <a:cxn ang="0">
                  <a:pos x="174" y="70"/>
                </a:cxn>
                <a:cxn ang="0">
                  <a:pos x="154" y="77"/>
                </a:cxn>
                <a:cxn ang="0">
                  <a:pos x="124" y="57"/>
                </a:cxn>
                <a:cxn ang="0">
                  <a:pos x="121" y="44"/>
                </a:cxn>
                <a:cxn ang="0">
                  <a:pos x="75" y="203"/>
                </a:cxn>
                <a:cxn ang="0">
                  <a:pos x="166" y="171"/>
                </a:cxn>
                <a:cxn ang="0">
                  <a:pos x="176" y="154"/>
                </a:cxn>
                <a:cxn ang="0">
                  <a:pos x="151" y="232"/>
                </a:cxn>
                <a:cxn ang="0">
                  <a:pos x="137" y="249"/>
                </a:cxn>
                <a:cxn ang="0">
                  <a:pos x="96" y="341"/>
                </a:cxn>
                <a:cxn ang="0">
                  <a:pos x="54" y="249"/>
                </a:cxn>
                <a:cxn ang="0">
                  <a:pos x="41" y="232"/>
                </a:cxn>
                <a:cxn ang="0">
                  <a:pos x="15" y="154"/>
                </a:cxn>
                <a:cxn ang="0">
                  <a:pos x="25" y="171"/>
                </a:cxn>
                <a:cxn ang="0">
                  <a:pos x="75" y="203"/>
                </a:cxn>
              </a:cxnLst>
              <a:rect l="0" t="0" r="r" b="b"/>
              <a:pathLst>
                <a:path w="197" h="431">
                  <a:moveTo>
                    <a:pt x="6" y="102"/>
                  </a:moveTo>
                  <a:cubicBezTo>
                    <a:pt x="3" y="102"/>
                    <a:pt x="0" y="104"/>
                    <a:pt x="0" y="107"/>
                  </a:cubicBezTo>
                  <a:cubicBezTo>
                    <a:pt x="0" y="107"/>
                    <a:pt x="0" y="107"/>
                    <a:pt x="0" y="107"/>
                  </a:cubicBezTo>
                  <a:cubicBezTo>
                    <a:pt x="0" y="107"/>
                    <a:pt x="0" y="108"/>
                    <a:pt x="0" y="109"/>
                  </a:cubicBezTo>
                  <a:cubicBezTo>
                    <a:pt x="0" y="120"/>
                    <a:pt x="1" y="184"/>
                    <a:pt x="28" y="232"/>
                  </a:cubicBezTo>
                  <a:cubicBezTo>
                    <a:pt x="29" y="233"/>
                    <a:pt x="29" y="234"/>
                    <a:pt x="30" y="235"/>
                  </a:cubicBezTo>
                  <a:cubicBezTo>
                    <a:pt x="35" y="242"/>
                    <a:pt x="40" y="250"/>
                    <a:pt x="47" y="256"/>
                  </a:cubicBezTo>
                  <a:cubicBezTo>
                    <a:pt x="48" y="257"/>
                    <a:pt x="49" y="259"/>
                    <a:pt x="50" y="260"/>
                  </a:cubicBezTo>
                  <a:cubicBezTo>
                    <a:pt x="83" y="296"/>
                    <a:pt x="89" y="364"/>
                    <a:pt x="90" y="388"/>
                  </a:cubicBezTo>
                  <a:cubicBezTo>
                    <a:pt x="80" y="390"/>
                    <a:pt x="74" y="399"/>
                    <a:pt x="74" y="409"/>
                  </a:cubicBezTo>
                  <a:cubicBezTo>
                    <a:pt x="74" y="421"/>
                    <a:pt x="83" y="431"/>
                    <a:pt x="96" y="431"/>
                  </a:cubicBezTo>
                  <a:cubicBezTo>
                    <a:pt x="108" y="431"/>
                    <a:pt x="118" y="421"/>
                    <a:pt x="118" y="409"/>
                  </a:cubicBezTo>
                  <a:cubicBezTo>
                    <a:pt x="118" y="399"/>
                    <a:pt x="111" y="390"/>
                    <a:pt x="101" y="388"/>
                  </a:cubicBezTo>
                  <a:cubicBezTo>
                    <a:pt x="102" y="364"/>
                    <a:pt x="108" y="296"/>
                    <a:pt x="141" y="260"/>
                  </a:cubicBezTo>
                  <a:cubicBezTo>
                    <a:pt x="142" y="259"/>
                    <a:pt x="143" y="257"/>
                    <a:pt x="145" y="256"/>
                  </a:cubicBezTo>
                  <a:cubicBezTo>
                    <a:pt x="151" y="250"/>
                    <a:pt x="157" y="242"/>
                    <a:pt x="161" y="235"/>
                  </a:cubicBezTo>
                  <a:cubicBezTo>
                    <a:pt x="162" y="234"/>
                    <a:pt x="162" y="233"/>
                    <a:pt x="163" y="232"/>
                  </a:cubicBezTo>
                  <a:cubicBezTo>
                    <a:pt x="190" y="184"/>
                    <a:pt x="191" y="120"/>
                    <a:pt x="191" y="109"/>
                  </a:cubicBezTo>
                  <a:cubicBezTo>
                    <a:pt x="191" y="108"/>
                    <a:pt x="191" y="107"/>
                    <a:pt x="191" y="107"/>
                  </a:cubicBezTo>
                  <a:cubicBezTo>
                    <a:pt x="191" y="107"/>
                    <a:pt x="191" y="107"/>
                    <a:pt x="191" y="107"/>
                  </a:cubicBezTo>
                  <a:cubicBezTo>
                    <a:pt x="191" y="104"/>
                    <a:pt x="188" y="102"/>
                    <a:pt x="185" y="102"/>
                  </a:cubicBezTo>
                  <a:cubicBezTo>
                    <a:pt x="185" y="102"/>
                    <a:pt x="185" y="102"/>
                    <a:pt x="185" y="102"/>
                  </a:cubicBezTo>
                  <a:cubicBezTo>
                    <a:pt x="184" y="100"/>
                    <a:pt x="184" y="98"/>
                    <a:pt x="183" y="95"/>
                  </a:cubicBezTo>
                  <a:cubicBezTo>
                    <a:pt x="182" y="89"/>
                    <a:pt x="180" y="84"/>
                    <a:pt x="178" y="78"/>
                  </a:cubicBezTo>
                  <a:cubicBezTo>
                    <a:pt x="189" y="71"/>
                    <a:pt x="197" y="58"/>
                    <a:pt x="197" y="43"/>
                  </a:cubicBezTo>
                  <a:cubicBezTo>
                    <a:pt x="197" y="19"/>
                    <a:pt x="178" y="0"/>
                    <a:pt x="154" y="0"/>
                  </a:cubicBezTo>
                  <a:cubicBezTo>
                    <a:pt x="136" y="0"/>
                    <a:pt x="121" y="11"/>
                    <a:pt x="115" y="27"/>
                  </a:cubicBezTo>
                  <a:cubicBezTo>
                    <a:pt x="89" y="22"/>
                    <a:pt x="64" y="27"/>
                    <a:pt x="44" y="41"/>
                  </a:cubicBezTo>
                  <a:cubicBezTo>
                    <a:pt x="112" y="41"/>
                    <a:pt x="112" y="41"/>
                    <a:pt x="112" y="41"/>
                  </a:cubicBezTo>
                  <a:cubicBezTo>
                    <a:pt x="111" y="42"/>
                    <a:pt x="111" y="42"/>
                    <a:pt x="111" y="43"/>
                  </a:cubicBezTo>
                  <a:cubicBezTo>
                    <a:pt x="111" y="48"/>
                    <a:pt x="112" y="53"/>
                    <a:pt x="114" y="57"/>
                  </a:cubicBezTo>
                  <a:cubicBezTo>
                    <a:pt x="27" y="57"/>
                    <a:pt x="27" y="57"/>
                    <a:pt x="27" y="57"/>
                  </a:cubicBezTo>
                  <a:cubicBezTo>
                    <a:pt x="18" y="68"/>
                    <a:pt x="11" y="80"/>
                    <a:pt x="8" y="95"/>
                  </a:cubicBezTo>
                  <a:cubicBezTo>
                    <a:pt x="8" y="95"/>
                    <a:pt x="8" y="95"/>
                    <a:pt x="8" y="95"/>
                  </a:cubicBezTo>
                  <a:cubicBezTo>
                    <a:pt x="7" y="98"/>
                    <a:pt x="7" y="100"/>
                    <a:pt x="6" y="102"/>
                  </a:cubicBezTo>
                  <a:cubicBezTo>
                    <a:pt x="6" y="102"/>
                    <a:pt x="6" y="102"/>
                    <a:pt x="6" y="102"/>
                  </a:cubicBezTo>
                  <a:close/>
                  <a:moveTo>
                    <a:pt x="121" y="44"/>
                  </a:moveTo>
                  <a:cubicBezTo>
                    <a:pt x="121" y="43"/>
                    <a:pt x="121" y="42"/>
                    <a:pt x="121" y="41"/>
                  </a:cubicBezTo>
                  <a:cubicBezTo>
                    <a:pt x="121" y="37"/>
                    <a:pt x="122" y="33"/>
                    <a:pt x="124" y="30"/>
                  </a:cubicBezTo>
                  <a:cubicBezTo>
                    <a:pt x="129" y="18"/>
                    <a:pt x="141" y="10"/>
                    <a:pt x="154" y="10"/>
                  </a:cubicBezTo>
                  <a:cubicBezTo>
                    <a:pt x="172" y="10"/>
                    <a:pt x="187" y="25"/>
                    <a:pt x="187" y="44"/>
                  </a:cubicBezTo>
                  <a:cubicBezTo>
                    <a:pt x="187" y="55"/>
                    <a:pt x="182" y="64"/>
                    <a:pt x="174" y="70"/>
                  </a:cubicBezTo>
                  <a:cubicBezTo>
                    <a:pt x="168" y="74"/>
                    <a:pt x="161" y="77"/>
                    <a:pt x="154" y="77"/>
                  </a:cubicBezTo>
                  <a:cubicBezTo>
                    <a:pt x="141" y="77"/>
                    <a:pt x="129" y="69"/>
                    <a:pt x="124" y="57"/>
                  </a:cubicBezTo>
                  <a:cubicBezTo>
                    <a:pt x="122" y="53"/>
                    <a:pt x="121" y="48"/>
                    <a:pt x="121" y="44"/>
                  </a:cubicBezTo>
                  <a:close/>
                  <a:moveTo>
                    <a:pt x="75" y="203"/>
                  </a:moveTo>
                  <a:cubicBezTo>
                    <a:pt x="110" y="211"/>
                    <a:pt x="145" y="197"/>
                    <a:pt x="166" y="171"/>
                  </a:cubicBezTo>
                  <a:cubicBezTo>
                    <a:pt x="170" y="166"/>
                    <a:pt x="174" y="160"/>
                    <a:pt x="176" y="154"/>
                  </a:cubicBezTo>
                  <a:cubicBezTo>
                    <a:pt x="173" y="179"/>
                    <a:pt x="165" y="209"/>
                    <a:pt x="151" y="232"/>
                  </a:cubicBezTo>
                  <a:cubicBezTo>
                    <a:pt x="147" y="238"/>
                    <a:pt x="142" y="244"/>
                    <a:pt x="137" y="249"/>
                  </a:cubicBezTo>
                  <a:cubicBezTo>
                    <a:pt x="112" y="274"/>
                    <a:pt x="101" y="310"/>
                    <a:pt x="96" y="341"/>
                  </a:cubicBezTo>
                  <a:cubicBezTo>
                    <a:pt x="90" y="310"/>
                    <a:pt x="79" y="274"/>
                    <a:pt x="54" y="249"/>
                  </a:cubicBezTo>
                  <a:cubicBezTo>
                    <a:pt x="49" y="244"/>
                    <a:pt x="45" y="238"/>
                    <a:pt x="41" y="232"/>
                  </a:cubicBezTo>
                  <a:cubicBezTo>
                    <a:pt x="26" y="209"/>
                    <a:pt x="18" y="179"/>
                    <a:pt x="15" y="154"/>
                  </a:cubicBezTo>
                  <a:cubicBezTo>
                    <a:pt x="17" y="160"/>
                    <a:pt x="21" y="166"/>
                    <a:pt x="25" y="171"/>
                  </a:cubicBezTo>
                  <a:cubicBezTo>
                    <a:pt x="37" y="186"/>
                    <a:pt x="55" y="198"/>
                    <a:pt x="75"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8" name="Group 347"/>
          <p:cNvGrpSpPr/>
          <p:nvPr/>
        </p:nvGrpSpPr>
        <p:grpSpPr>
          <a:xfrm>
            <a:off x="4465422" y="4633186"/>
            <a:ext cx="1978718" cy="1462980"/>
            <a:chOff x="6845301" y="1427163"/>
            <a:chExt cx="1212850" cy="920750"/>
          </a:xfrm>
        </p:grpSpPr>
        <p:sp>
          <p:nvSpPr>
            <p:cNvPr id="9" name="Freeform 231"/>
            <p:cNvSpPr>
              <a:spLocks noEditPoints="1"/>
            </p:cNvSpPr>
            <p:nvPr/>
          </p:nvSpPr>
          <p:spPr bwMode="auto">
            <a:xfrm>
              <a:off x="7002463" y="1663700"/>
              <a:ext cx="512763" cy="655637"/>
            </a:xfrm>
            <a:custGeom>
              <a:avLst/>
              <a:gdLst/>
              <a:ahLst/>
              <a:cxnLst>
                <a:cxn ang="0">
                  <a:pos x="0" y="413"/>
                </a:cxn>
                <a:cxn ang="0">
                  <a:pos x="0" y="58"/>
                </a:cxn>
                <a:cxn ang="0">
                  <a:pos x="173" y="0"/>
                </a:cxn>
                <a:cxn ang="0">
                  <a:pos x="173" y="413"/>
                </a:cxn>
                <a:cxn ang="0">
                  <a:pos x="0" y="413"/>
                </a:cxn>
                <a:cxn ang="0">
                  <a:pos x="173" y="413"/>
                </a:cxn>
                <a:cxn ang="0">
                  <a:pos x="173" y="0"/>
                </a:cxn>
                <a:cxn ang="0">
                  <a:pos x="323" y="58"/>
                </a:cxn>
                <a:cxn ang="0">
                  <a:pos x="323" y="413"/>
                </a:cxn>
                <a:cxn ang="0">
                  <a:pos x="173" y="413"/>
                </a:cxn>
              </a:cxnLst>
              <a:rect l="0" t="0" r="r" b="b"/>
              <a:pathLst>
                <a:path w="323" h="413">
                  <a:moveTo>
                    <a:pt x="0" y="413"/>
                  </a:moveTo>
                  <a:lnTo>
                    <a:pt x="0" y="58"/>
                  </a:lnTo>
                  <a:lnTo>
                    <a:pt x="173" y="0"/>
                  </a:lnTo>
                  <a:lnTo>
                    <a:pt x="173" y="413"/>
                  </a:lnTo>
                  <a:lnTo>
                    <a:pt x="0" y="413"/>
                  </a:lnTo>
                  <a:close/>
                  <a:moveTo>
                    <a:pt x="173" y="413"/>
                  </a:moveTo>
                  <a:lnTo>
                    <a:pt x="173" y="0"/>
                  </a:lnTo>
                  <a:lnTo>
                    <a:pt x="323" y="58"/>
                  </a:lnTo>
                  <a:lnTo>
                    <a:pt x="323" y="413"/>
                  </a:lnTo>
                  <a:lnTo>
                    <a:pt x="173" y="413"/>
                  </a:lnTo>
                  <a:close/>
                </a:path>
              </a:pathLst>
            </a:custGeom>
            <a:solidFill>
              <a:srgbClr val="00338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Freeform 232"/>
            <p:cNvSpPr>
              <a:spLocks noEditPoints="1"/>
            </p:cNvSpPr>
            <p:nvPr/>
          </p:nvSpPr>
          <p:spPr bwMode="auto">
            <a:xfrm>
              <a:off x="7072313" y="1704975"/>
              <a:ext cx="193675" cy="614362"/>
            </a:xfrm>
            <a:custGeom>
              <a:avLst/>
              <a:gdLst/>
              <a:ahLst/>
              <a:cxnLst>
                <a:cxn ang="0">
                  <a:pos x="291" y="1335"/>
                </a:cxn>
                <a:cxn ang="0">
                  <a:pos x="291" y="44"/>
                </a:cxn>
                <a:cxn ang="0">
                  <a:pos x="423" y="0"/>
                </a:cxn>
                <a:cxn ang="0">
                  <a:pos x="423" y="1335"/>
                </a:cxn>
                <a:cxn ang="0">
                  <a:pos x="291" y="1335"/>
                </a:cxn>
                <a:cxn ang="0">
                  <a:pos x="135" y="1055"/>
                </a:cxn>
                <a:cxn ang="0">
                  <a:pos x="135" y="97"/>
                </a:cxn>
                <a:cxn ang="0">
                  <a:pos x="262" y="54"/>
                </a:cxn>
                <a:cxn ang="0">
                  <a:pos x="262" y="1306"/>
                </a:cxn>
                <a:cxn ang="0">
                  <a:pos x="135" y="1055"/>
                </a:cxn>
                <a:cxn ang="0">
                  <a:pos x="0" y="249"/>
                </a:cxn>
                <a:cxn ang="0">
                  <a:pos x="2" y="142"/>
                </a:cxn>
                <a:cxn ang="0">
                  <a:pos x="106" y="107"/>
                </a:cxn>
                <a:cxn ang="0">
                  <a:pos x="106" y="971"/>
                </a:cxn>
                <a:cxn ang="0">
                  <a:pos x="0" y="249"/>
                </a:cxn>
              </a:cxnLst>
              <a:rect l="0" t="0" r="r" b="b"/>
              <a:pathLst>
                <a:path w="423" h="1335">
                  <a:moveTo>
                    <a:pt x="291" y="1335"/>
                  </a:moveTo>
                  <a:cubicBezTo>
                    <a:pt x="291" y="44"/>
                    <a:pt x="291" y="44"/>
                    <a:pt x="291" y="44"/>
                  </a:cubicBezTo>
                  <a:cubicBezTo>
                    <a:pt x="423" y="0"/>
                    <a:pt x="423" y="0"/>
                    <a:pt x="423" y="0"/>
                  </a:cubicBezTo>
                  <a:cubicBezTo>
                    <a:pt x="423" y="1335"/>
                    <a:pt x="423" y="1335"/>
                    <a:pt x="423" y="1335"/>
                  </a:cubicBezTo>
                  <a:lnTo>
                    <a:pt x="291" y="1335"/>
                  </a:lnTo>
                  <a:close/>
                  <a:moveTo>
                    <a:pt x="135" y="1055"/>
                  </a:moveTo>
                  <a:cubicBezTo>
                    <a:pt x="135" y="97"/>
                    <a:pt x="135" y="97"/>
                    <a:pt x="135" y="97"/>
                  </a:cubicBezTo>
                  <a:cubicBezTo>
                    <a:pt x="262" y="54"/>
                    <a:pt x="262" y="54"/>
                    <a:pt x="262" y="54"/>
                  </a:cubicBezTo>
                  <a:cubicBezTo>
                    <a:pt x="262" y="1306"/>
                    <a:pt x="262" y="1306"/>
                    <a:pt x="262" y="1306"/>
                  </a:cubicBezTo>
                  <a:cubicBezTo>
                    <a:pt x="214" y="1235"/>
                    <a:pt x="172" y="1150"/>
                    <a:pt x="135" y="1055"/>
                  </a:cubicBezTo>
                  <a:close/>
                  <a:moveTo>
                    <a:pt x="0" y="249"/>
                  </a:moveTo>
                  <a:cubicBezTo>
                    <a:pt x="0" y="213"/>
                    <a:pt x="1" y="177"/>
                    <a:pt x="2" y="142"/>
                  </a:cubicBezTo>
                  <a:cubicBezTo>
                    <a:pt x="106" y="107"/>
                    <a:pt x="106" y="107"/>
                    <a:pt x="106" y="107"/>
                  </a:cubicBezTo>
                  <a:cubicBezTo>
                    <a:pt x="106" y="971"/>
                    <a:pt x="106" y="971"/>
                    <a:pt x="106" y="971"/>
                  </a:cubicBezTo>
                  <a:cubicBezTo>
                    <a:pt x="39" y="764"/>
                    <a:pt x="0" y="516"/>
                    <a:pt x="0" y="249"/>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Freeform 233"/>
            <p:cNvSpPr>
              <a:spLocks/>
            </p:cNvSpPr>
            <p:nvPr/>
          </p:nvSpPr>
          <p:spPr bwMode="auto">
            <a:xfrm>
              <a:off x="7023101" y="1778000"/>
              <a:ext cx="146050" cy="541337"/>
            </a:xfrm>
            <a:custGeom>
              <a:avLst/>
              <a:gdLst/>
              <a:ahLst/>
              <a:cxnLst>
                <a:cxn ang="0">
                  <a:pos x="0" y="1176"/>
                </a:cxn>
                <a:cxn ang="0">
                  <a:pos x="0" y="20"/>
                </a:cxn>
                <a:cxn ang="0">
                  <a:pos x="58" y="0"/>
                </a:cxn>
                <a:cxn ang="0">
                  <a:pos x="55" y="116"/>
                </a:cxn>
                <a:cxn ang="0">
                  <a:pos x="319" y="1176"/>
                </a:cxn>
                <a:cxn ang="0">
                  <a:pos x="0" y="1176"/>
                </a:cxn>
              </a:cxnLst>
              <a:rect l="0" t="0" r="r" b="b"/>
              <a:pathLst>
                <a:path w="319" h="1176">
                  <a:moveTo>
                    <a:pt x="0" y="1176"/>
                  </a:moveTo>
                  <a:cubicBezTo>
                    <a:pt x="0" y="20"/>
                    <a:pt x="0" y="20"/>
                    <a:pt x="0" y="20"/>
                  </a:cubicBezTo>
                  <a:cubicBezTo>
                    <a:pt x="58" y="0"/>
                    <a:pt x="58" y="0"/>
                    <a:pt x="58" y="0"/>
                  </a:cubicBezTo>
                  <a:cubicBezTo>
                    <a:pt x="56" y="38"/>
                    <a:pt x="55" y="77"/>
                    <a:pt x="55" y="116"/>
                  </a:cubicBezTo>
                  <a:cubicBezTo>
                    <a:pt x="55" y="552"/>
                    <a:pt x="159" y="938"/>
                    <a:pt x="319" y="1176"/>
                  </a:cubicBezTo>
                  <a:lnTo>
                    <a:pt x="0" y="117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 name="Freeform 234"/>
            <p:cNvSpPr>
              <a:spLocks noEditPoints="1"/>
            </p:cNvSpPr>
            <p:nvPr/>
          </p:nvSpPr>
          <p:spPr bwMode="auto">
            <a:xfrm>
              <a:off x="7339013" y="1427163"/>
              <a:ext cx="592138" cy="892175"/>
            </a:xfrm>
            <a:custGeom>
              <a:avLst/>
              <a:gdLst/>
              <a:ahLst/>
              <a:cxnLst>
                <a:cxn ang="0">
                  <a:pos x="0" y="562"/>
                </a:cxn>
                <a:cxn ang="0">
                  <a:pos x="0" y="68"/>
                </a:cxn>
                <a:cxn ang="0">
                  <a:pos x="200" y="0"/>
                </a:cxn>
                <a:cxn ang="0">
                  <a:pos x="200" y="562"/>
                </a:cxn>
                <a:cxn ang="0">
                  <a:pos x="0" y="562"/>
                </a:cxn>
                <a:cxn ang="0">
                  <a:pos x="200" y="562"/>
                </a:cxn>
                <a:cxn ang="0">
                  <a:pos x="200" y="0"/>
                </a:cxn>
                <a:cxn ang="0">
                  <a:pos x="373" y="68"/>
                </a:cxn>
                <a:cxn ang="0">
                  <a:pos x="373" y="562"/>
                </a:cxn>
                <a:cxn ang="0">
                  <a:pos x="200" y="562"/>
                </a:cxn>
              </a:cxnLst>
              <a:rect l="0" t="0" r="r" b="b"/>
              <a:pathLst>
                <a:path w="373" h="562">
                  <a:moveTo>
                    <a:pt x="0" y="562"/>
                  </a:moveTo>
                  <a:lnTo>
                    <a:pt x="0" y="68"/>
                  </a:lnTo>
                  <a:lnTo>
                    <a:pt x="200" y="0"/>
                  </a:lnTo>
                  <a:lnTo>
                    <a:pt x="200" y="562"/>
                  </a:lnTo>
                  <a:lnTo>
                    <a:pt x="0" y="562"/>
                  </a:lnTo>
                  <a:close/>
                  <a:moveTo>
                    <a:pt x="200" y="562"/>
                  </a:moveTo>
                  <a:lnTo>
                    <a:pt x="200" y="0"/>
                  </a:lnTo>
                  <a:lnTo>
                    <a:pt x="373" y="68"/>
                  </a:lnTo>
                  <a:lnTo>
                    <a:pt x="373" y="562"/>
                  </a:lnTo>
                  <a:lnTo>
                    <a:pt x="200" y="562"/>
                  </a:lnTo>
                  <a:close/>
                </a:path>
              </a:pathLst>
            </a:custGeom>
            <a:solidFill>
              <a:srgbClr val="00338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 name="Freeform 235"/>
            <p:cNvSpPr>
              <a:spLocks noEditPoints="1"/>
            </p:cNvSpPr>
            <p:nvPr/>
          </p:nvSpPr>
          <p:spPr bwMode="auto">
            <a:xfrm>
              <a:off x="7418388" y="1474788"/>
              <a:ext cx="225425" cy="788987"/>
            </a:xfrm>
            <a:custGeom>
              <a:avLst/>
              <a:gdLst/>
              <a:ahLst/>
              <a:cxnLst>
                <a:cxn ang="0">
                  <a:pos x="337" y="1558"/>
                </a:cxn>
                <a:cxn ang="0">
                  <a:pos x="337" y="51"/>
                </a:cxn>
                <a:cxn ang="0">
                  <a:pos x="489" y="0"/>
                </a:cxn>
                <a:cxn ang="0">
                  <a:pos x="489" y="1712"/>
                </a:cxn>
                <a:cxn ang="0">
                  <a:pos x="337" y="1558"/>
                </a:cxn>
                <a:cxn ang="0">
                  <a:pos x="157" y="1219"/>
                </a:cxn>
                <a:cxn ang="0">
                  <a:pos x="157" y="112"/>
                </a:cxn>
                <a:cxn ang="0">
                  <a:pos x="303" y="63"/>
                </a:cxn>
                <a:cxn ang="0">
                  <a:pos x="303" y="1510"/>
                </a:cxn>
                <a:cxn ang="0">
                  <a:pos x="157" y="1219"/>
                </a:cxn>
                <a:cxn ang="0">
                  <a:pos x="0" y="288"/>
                </a:cxn>
                <a:cxn ang="0">
                  <a:pos x="3" y="164"/>
                </a:cxn>
                <a:cxn ang="0">
                  <a:pos x="123" y="124"/>
                </a:cxn>
                <a:cxn ang="0">
                  <a:pos x="123" y="1123"/>
                </a:cxn>
                <a:cxn ang="0">
                  <a:pos x="0" y="288"/>
                </a:cxn>
              </a:cxnLst>
              <a:rect l="0" t="0" r="r" b="b"/>
              <a:pathLst>
                <a:path w="489" h="1712">
                  <a:moveTo>
                    <a:pt x="337" y="1558"/>
                  </a:moveTo>
                  <a:cubicBezTo>
                    <a:pt x="337" y="51"/>
                    <a:pt x="337" y="51"/>
                    <a:pt x="337" y="51"/>
                  </a:cubicBezTo>
                  <a:cubicBezTo>
                    <a:pt x="489" y="0"/>
                    <a:pt x="489" y="0"/>
                    <a:pt x="489" y="0"/>
                  </a:cubicBezTo>
                  <a:cubicBezTo>
                    <a:pt x="489" y="1712"/>
                    <a:pt x="489" y="1712"/>
                    <a:pt x="489" y="1712"/>
                  </a:cubicBezTo>
                  <a:cubicBezTo>
                    <a:pt x="435" y="1673"/>
                    <a:pt x="384" y="1621"/>
                    <a:pt x="337" y="1558"/>
                  </a:cubicBezTo>
                  <a:close/>
                  <a:moveTo>
                    <a:pt x="157" y="1219"/>
                  </a:moveTo>
                  <a:cubicBezTo>
                    <a:pt x="157" y="112"/>
                    <a:pt x="157" y="112"/>
                    <a:pt x="157" y="112"/>
                  </a:cubicBezTo>
                  <a:cubicBezTo>
                    <a:pt x="303" y="63"/>
                    <a:pt x="303" y="63"/>
                    <a:pt x="303" y="63"/>
                  </a:cubicBezTo>
                  <a:cubicBezTo>
                    <a:pt x="303" y="1510"/>
                    <a:pt x="303" y="1510"/>
                    <a:pt x="303" y="1510"/>
                  </a:cubicBezTo>
                  <a:cubicBezTo>
                    <a:pt x="248" y="1427"/>
                    <a:pt x="199" y="1329"/>
                    <a:pt x="157" y="1219"/>
                  </a:cubicBezTo>
                  <a:close/>
                  <a:moveTo>
                    <a:pt x="0" y="288"/>
                  </a:moveTo>
                  <a:cubicBezTo>
                    <a:pt x="0" y="246"/>
                    <a:pt x="1" y="205"/>
                    <a:pt x="3" y="164"/>
                  </a:cubicBezTo>
                  <a:cubicBezTo>
                    <a:pt x="123" y="124"/>
                    <a:pt x="123" y="124"/>
                    <a:pt x="123" y="124"/>
                  </a:cubicBezTo>
                  <a:cubicBezTo>
                    <a:pt x="123" y="1123"/>
                    <a:pt x="123" y="1123"/>
                    <a:pt x="123" y="1123"/>
                  </a:cubicBezTo>
                  <a:cubicBezTo>
                    <a:pt x="45" y="883"/>
                    <a:pt x="0" y="596"/>
                    <a:pt x="0" y="288"/>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 name="Freeform 236"/>
            <p:cNvSpPr>
              <a:spLocks/>
            </p:cNvSpPr>
            <p:nvPr/>
          </p:nvSpPr>
          <p:spPr bwMode="auto">
            <a:xfrm>
              <a:off x="7361238" y="1560513"/>
              <a:ext cx="282575" cy="758825"/>
            </a:xfrm>
            <a:custGeom>
              <a:avLst/>
              <a:gdLst/>
              <a:ahLst/>
              <a:cxnLst>
                <a:cxn ang="0">
                  <a:pos x="0" y="1650"/>
                </a:cxn>
                <a:cxn ang="0">
                  <a:pos x="0" y="23"/>
                </a:cxn>
                <a:cxn ang="0">
                  <a:pos x="67" y="0"/>
                </a:cxn>
                <a:cxn ang="0">
                  <a:pos x="65" y="134"/>
                </a:cxn>
                <a:cxn ang="0">
                  <a:pos x="613" y="1596"/>
                </a:cxn>
                <a:cxn ang="0">
                  <a:pos x="613" y="1647"/>
                </a:cxn>
                <a:cxn ang="0">
                  <a:pos x="606" y="1650"/>
                </a:cxn>
                <a:cxn ang="0">
                  <a:pos x="0" y="1650"/>
                </a:cxn>
              </a:cxnLst>
              <a:rect l="0" t="0" r="r" b="b"/>
              <a:pathLst>
                <a:path w="613" h="1650">
                  <a:moveTo>
                    <a:pt x="0" y="1650"/>
                  </a:moveTo>
                  <a:cubicBezTo>
                    <a:pt x="0" y="23"/>
                    <a:pt x="0" y="23"/>
                    <a:pt x="0" y="23"/>
                  </a:cubicBezTo>
                  <a:cubicBezTo>
                    <a:pt x="67" y="0"/>
                    <a:pt x="67" y="0"/>
                    <a:pt x="67" y="0"/>
                  </a:cubicBezTo>
                  <a:cubicBezTo>
                    <a:pt x="65" y="44"/>
                    <a:pt x="65" y="89"/>
                    <a:pt x="65" y="134"/>
                  </a:cubicBezTo>
                  <a:cubicBezTo>
                    <a:pt x="65" y="835"/>
                    <a:pt x="298" y="1425"/>
                    <a:pt x="613" y="1596"/>
                  </a:cubicBezTo>
                  <a:cubicBezTo>
                    <a:pt x="613" y="1647"/>
                    <a:pt x="613" y="1647"/>
                    <a:pt x="613" y="1647"/>
                  </a:cubicBezTo>
                  <a:cubicBezTo>
                    <a:pt x="606" y="1650"/>
                    <a:pt x="606" y="1650"/>
                    <a:pt x="606" y="1650"/>
                  </a:cubicBezTo>
                  <a:lnTo>
                    <a:pt x="0" y="165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 name="Rectangle 237"/>
            <p:cNvSpPr>
              <a:spLocks noChangeArrowheads="1"/>
            </p:cNvSpPr>
            <p:nvPr/>
          </p:nvSpPr>
          <p:spPr bwMode="auto">
            <a:xfrm>
              <a:off x="6845301" y="2312988"/>
              <a:ext cx="1212850" cy="34925"/>
            </a:xfrm>
            <a:prstGeom prst="rect">
              <a:avLst/>
            </a:prstGeom>
            <a:solidFill>
              <a:srgbClr val="00338D"/>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6" name="TextBox 15"/>
          <p:cNvSpPr txBox="1"/>
          <p:nvPr/>
        </p:nvSpPr>
        <p:spPr>
          <a:xfrm>
            <a:off x="876593" y="6058689"/>
            <a:ext cx="914400" cy="914400"/>
          </a:xfrm>
          <a:prstGeom prst="rect">
            <a:avLst/>
          </a:prstGeom>
          <a:noFill/>
        </p:spPr>
        <p:txBody>
          <a:bodyPr wrap="none" lIns="54610" tIns="54610" rIns="54610" bIns="54610" rtlCol="0">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400" b="1" i="0" u="none" strike="noStrike" kern="1200" cap="none" spc="0" normalizeH="0" baseline="0" noProof="0" dirty="0">
                <a:ln>
                  <a:noFill/>
                </a:ln>
                <a:solidFill>
                  <a:srgbClr val="44546A"/>
                </a:solidFill>
                <a:effectLst/>
                <a:uLnTx/>
                <a:uFillTx/>
                <a:latin typeface="Arial"/>
                <a:ea typeface="+mn-ea"/>
                <a:cs typeface="+mn-cs"/>
              </a:rPr>
              <a:t>State</a:t>
            </a:r>
          </a:p>
        </p:txBody>
      </p:sp>
      <p:sp>
        <p:nvSpPr>
          <p:cNvPr id="17" name="TextBox 16"/>
          <p:cNvSpPr txBox="1"/>
          <p:nvPr/>
        </p:nvSpPr>
        <p:spPr>
          <a:xfrm>
            <a:off x="4898778" y="6058689"/>
            <a:ext cx="914400" cy="914400"/>
          </a:xfrm>
          <a:prstGeom prst="rect">
            <a:avLst/>
          </a:prstGeom>
          <a:noFill/>
        </p:spPr>
        <p:txBody>
          <a:bodyPr wrap="none" lIns="54610" tIns="54610" rIns="54610" bIns="54610" rtlCol="0">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400" b="1" i="0" u="none" strike="noStrike" kern="1200" cap="none" spc="0" normalizeH="0" baseline="0" noProof="0" dirty="0">
                <a:ln>
                  <a:noFill/>
                </a:ln>
                <a:solidFill>
                  <a:srgbClr val="44546A"/>
                </a:solidFill>
                <a:effectLst/>
                <a:uLnTx/>
                <a:uFillTx/>
                <a:latin typeface="Arial"/>
                <a:ea typeface="+mn-ea"/>
                <a:cs typeface="+mn-cs"/>
              </a:rPr>
              <a:t>Payer</a:t>
            </a:r>
          </a:p>
        </p:txBody>
      </p:sp>
      <p:sp>
        <p:nvSpPr>
          <p:cNvPr id="18" name="TextBox 17"/>
          <p:cNvSpPr txBox="1"/>
          <p:nvPr/>
        </p:nvSpPr>
        <p:spPr>
          <a:xfrm>
            <a:off x="8338209" y="6058689"/>
            <a:ext cx="914400" cy="914400"/>
          </a:xfrm>
          <a:prstGeom prst="rect">
            <a:avLst/>
          </a:prstGeom>
          <a:noFill/>
        </p:spPr>
        <p:txBody>
          <a:bodyPr wrap="none" lIns="54610" tIns="54610" rIns="54610" bIns="54610" rtlCol="0">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400" b="1" i="0" u="none" strike="noStrike" kern="1200" cap="none" spc="0" normalizeH="0" baseline="0" noProof="0" dirty="0">
                <a:ln>
                  <a:noFill/>
                </a:ln>
                <a:solidFill>
                  <a:srgbClr val="44546A"/>
                </a:solidFill>
                <a:effectLst/>
                <a:uLnTx/>
                <a:uFillTx/>
                <a:latin typeface="Arial"/>
                <a:ea typeface="+mn-ea"/>
                <a:cs typeface="+mn-cs"/>
              </a:rPr>
              <a:t>Provider</a:t>
            </a:r>
          </a:p>
        </p:txBody>
      </p:sp>
      <p:sp>
        <p:nvSpPr>
          <p:cNvPr id="19" name="Right Arrow 18"/>
          <p:cNvSpPr/>
          <p:nvPr/>
        </p:nvSpPr>
        <p:spPr>
          <a:xfrm>
            <a:off x="2508326" y="5647889"/>
            <a:ext cx="1632804" cy="333776"/>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a:ea typeface="+mn-ea"/>
                <a:cs typeface="+mn-cs"/>
              </a:rPr>
              <a:t>Premium</a:t>
            </a:r>
          </a:p>
        </p:txBody>
      </p:sp>
      <p:sp>
        <p:nvSpPr>
          <p:cNvPr id="20" name="Right Arrow 19"/>
          <p:cNvSpPr/>
          <p:nvPr/>
        </p:nvSpPr>
        <p:spPr>
          <a:xfrm>
            <a:off x="6570294" y="5654187"/>
            <a:ext cx="1675636" cy="327478"/>
          </a:xfrm>
          <a:prstGeom prs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a:ea typeface="+mn-ea"/>
                <a:cs typeface="+mn-cs"/>
              </a:rPr>
              <a:t>MC FFS</a:t>
            </a:r>
          </a:p>
        </p:txBody>
      </p:sp>
      <p:sp>
        <p:nvSpPr>
          <p:cNvPr id="21" name="Rounded Rectangle 20"/>
          <p:cNvSpPr/>
          <p:nvPr/>
        </p:nvSpPr>
        <p:spPr>
          <a:xfrm>
            <a:off x="2596630" y="5035480"/>
            <a:ext cx="1261182" cy="481774"/>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a:ea typeface="+mn-ea"/>
                <a:cs typeface="+mn-cs"/>
              </a:rPr>
              <a:t>$6,000</a:t>
            </a:r>
          </a:p>
        </p:txBody>
      </p:sp>
      <p:sp>
        <p:nvSpPr>
          <p:cNvPr id="22" name="Rounded Rectangle 21"/>
          <p:cNvSpPr/>
          <p:nvPr/>
        </p:nvSpPr>
        <p:spPr>
          <a:xfrm>
            <a:off x="6714978" y="5063271"/>
            <a:ext cx="1261182" cy="481774"/>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a:ea typeface="+mn-ea"/>
                <a:cs typeface="+mn-cs"/>
              </a:rPr>
              <a:t>$4,600</a:t>
            </a:r>
          </a:p>
        </p:txBody>
      </p:sp>
      <p:graphicFrame>
        <p:nvGraphicFramePr>
          <p:cNvPr id="24" name="Table 23"/>
          <p:cNvGraphicFramePr>
            <a:graphicFrameLocks noGrp="1"/>
          </p:cNvGraphicFramePr>
          <p:nvPr>
            <p:extLst/>
          </p:nvPr>
        </p:nvGraphicFramePr>
        <p:xfrm>
          <a:off x="5146133" y="2939316"/>
          <a:ext cx="3537204" cy="1645920"/>
        </p:xfrm>
        <a:graphic>
          <a:graphicData uri="http://schemas.openxmlformats.org/drawingml/2006/table">
            <a:tbl>
              <a:tblPr firstRow="1" bandRow="1">
                <a:tableStyleId>{93296810-A885-4BE3-A3E7-6D5BEEA58F35}</a:tableStyleId>
              </a:tblPr>
              <a:tblGrid>
                <a:gridCol w="1005840">
                  <a:extLst>
                    <a:ext uri="{9D8B030D-6E8A-4147-A177-3AD203B41FA5}">
                      <a16:colId xmlns:a16="http://schemas.microsoft.com/office/drawing/2014/main" val="20000"/>
                    </a:ext>
                  </a:extLst>
                </a:gridCol>
                <a:gridCol w="1744980">
                  <a:extLst>
                    <a:ext uri="{9D8B030D-6E8A-4147-A177-3AD203B41FA5}">
                      <a16:colId xmlns:a16="http://schemas.microsoft.com/office/drawing/2014/main" val="20001"/>
                    </a:ext>
                  </a:extLst>
                </a:gridCol>
                <a:gridCol w="786384">
                  <a:extLst>
                    <a:ext uri="{9D8B030D-6E8A-4147-A177-3AD203B41FA5}">
                      <a16:colId xmlns:a16="http://schemas.microsoft.com/office/drawing/2014/main" val="20002"/>
                    </a:ext>
                  </a:extLst>
                </a:gridCol>
              </a:tblGrid>
              <a:tr h="155770">
                <a:tc gridSpan="3">
                  <a:txBody>
                    <a:bodyPr/>
                    <a:lstStyle/>
                    <a:p>
                      <a:pPr algn="ctr"/>
                      <a:r>
                        <a:rPr lang="en-US" sz="1200" dirty="0"/>
                        <a:t>Provider Profit &amp; Loss</a:t>
                      </a:r>
                    </a:p>
                  </a:txBody>
                  <a:tcPr>
                    <a:solidFill>
                      <a:srgbClr val="4472C4"/>
                    </a:solidFill>
                  </a:tcPr>
                </a:tc>
                <a:tc hMerge="1">
                  <a:txBody>
                    <a:bodyPr/>
                    <a:lstStyle/>
                    <a:p>
                      <a:pPr algn="ctr"/>
                      <a:endParaRPr lang="en-US" sz="1200" dirty="0"/>
                    </a:p>
                  </a:txBody>
                  <a:tcPr/>
                </a:tc>
                <a:tc hMerge="1">
                  <a:txBody>
                    <a:bodyPr/>
                    <a:lstStyle/>
                    <a:p>
                      <a:endParaRPr lang="en-US" sz="1200" dirty="0"/>
                    </a:p>
                  </a:txBody>
                  <a:tcPr/>
                </a:tc>
                <a:extLst>
                  <a:ext uri="{0D108BD9-81ED-4DB2-BD59-A6C34878D82A}">
                    <a16:rowId xmlns:a16="http://schemas.microsoft.com/office/drawing/2014/main" val="10000"/>
                  </a:ext>
                </a:extLst>
              </a:tr>
              <a:tr h="155770">
                <a:tc>
                  <a:txBody>
                    <a:bodyPr/>
                    <a:lstStyle/>
                    <a:p>
                      <a:pPr algn="ctr"/>
                      <a:r>
                        <a:rPr lang="en-US" sz="1200" i="1" dirty="0"/>
                        <a:t>[B]</a:t>
                      </a:r>
                    </a:p>
                  </a:txBody>
                  <a:tcPr>
                    <a:solidFill>
                      <a:srgbClr val="CFD5EA"/>
                    </a:solidFill>
                  </a:tcPr>
                </a:tc>
                <a:tc>
                  <a:txBody>
                    <a:bodyPr/>
                    <a:lstStyle/>
                    <a:p>
                      <a:r>
                        <a:rPr lang="en-US" sz="1200" dirty="0"/>
                        <a:t>Revenue </a:t>
                      </a:r>
                      <a:r>
                        <a:rPr lang="en-US" sz="1200" i="1" dirty="0"/>
                        <a:t>(Claims)</a:t>
                      </a:r>
                    </a:p>
                  </a:txBody>
                  <a:tcPr>
                    <a:solidFill>
                      <a:srgbClr val="CFD5EA"/>
                    </a:solidFill>
                  </a:tcPr>
                </a:tc>
                <a:tc>
                  <a:txBody>
                    <a:bodyPr/>
                    <a:lstStyle/>
                    <a:p>
                      <a:r>
                        <a:rPr lang="en-US" sz="1200" dirty="0"/>
                        <a:t>$ 4,600</a:t>
                      </a:r>
                    </a:p>
                  </a:txBody>
                  <a:tcPr>
                    <a:solidFill>
                      <a:srgbClr val="CFD5EA"/>
                    </a:solidFill>
                  </a:tcPr>
                </a:tc>
                <a:extLst>
                  <a:ext uri="{0D108BD9-81ED-4DB2-BD59-A6C34878D82A}">
                    <a16:rowId xmlns:a16="http://schemas.microsoft.com/office/drawing/2014/main" val="10001"/>
                  </a:ext>
                </a:extLst>
              </a:tr>
              <a:tr h="155770">
                <a:tc>
                  <a:txBody>
                    <a:bodyPr/>
                    <a:lstStyle/>
                    <a:p>
                      <a:pPr algn="ctr"/>
                      <a:r>
                        <a:rPr lang="en-US" sz="1200" i="1" dirty="0"/>
                        <a:t>[C]</a:t>
                      </a:r>
                    </a:p>
                  </a:txBody>
                  <a:tcPr>
                    <a:solidFill>
                      <a:srgbClr val="E9EBF5"/>
                    </a:solidFill>
                  </a:tcPr>
                </a:tc>
                <a:tc>
                  <a:txBody>
                    <a:bodyPr/>
                    <a:lstStyle/>
                    <a:p>
                      <a:r>
                        <a:rPr lang="en-US" sz="1200" dirty="0"/>
                        <a:t>Provider</a:t>
                      </a:r>
                      <a:r>
                        <a:rPr lang="en-US" sz="1200" baseline="0" dirty="0"/>
                        <a:t> </a:t>
                      </a:r>
                      <a:r>
                        <a:rPr lang="en-US" sz="1200" dirty="0"/>
                        <a:t>Cost</a:t>
                      </a:r>
                    </a:p>
                  </a:txBody>
                  <a:tcPr>
                    <a:solidFill>
                      <a:srgbClr val="E9EBF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$ 4,000</a:t>
                      </a:r>
                    </a:p>
                  </a:txBody>
                  <a:tcPr>
                    <a:solidFill>
                      <a:srgbClr val="E9EBF5"/>
                    </a:solidFill>
                  </a:tcPr>
                </a:tc>
                <a:extLst>
                  <a:ext uri="{0D108BD9-81ED-4DB2-BD59-A6C34878D82A}">
                    <a16:rowId xmlns:a16="http://schemas.microsoft.com/office/drawing/2014/main" val="10002"/>
                  </a:ext>
                </a:extLst>
              </a:tr>
              <a:tr h="155770">
                <a:tc>
                  <a:txBody>
                    <a:bodyPr/>
                    <a:lstStyle/>
                    <a:p>
                      <a:pPr algn="ctr"/>
                      <a:r>
                        <a:rPr lang="en-US" sz="1200" i="1" dirty="0"/>
                        <a:t>[B - C]</a:t>
                      </a:r>
                    </a:p>
                  </a:txBody>
                  <a:tcPr>
                    <a:solidFill>
                      <a:srgbClr val="E9EBF5"/>
                    </a:solidFill>
                  </a:tcPr>
                </a:tc>
                <a:tc>
                  <a:txBody>
                    <a:bodyPr/>
                    <a:lstStyle/>
                    <a:p>
                      <a:r>
                        <a:rPr lang="en-US" sz="1200" dirty="0"/>
                        <a:t>Profit</a:t>
                      </a:r>
                    </a:p>
                  </a:txBody>
                  <a:tcPr>
                    <a:solidFill>
                      <a:srgbClr val="E9EBF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    600</a:t>
                      </a:r>
                    </a:p>
                  </a:txBody>
                  <a:tcPr>
                    <a:solidFill>
                      <a:srgbClr val="E9EBF5"/>
                    </a:solidFill>
                  </a:tcPr>
                </a:tc>
                <a:extLst>
                  <a:ext uri="{0D108BD9-81ED-4DB2-BD59-A6C34878D82A}">
                    <a16:rowId xmlns:a16="http://schemas.microsoft.com/office/drawing/2014/main" val="10005"/>
                  </a:ext>
                </a:extLst>
              </a:tr>
              <a:tr h="155770">
                <a:tc>
                  <a:txBody>
                    <a:bodyPr/>
                    <a:lstStyle/>
                    <a:p>
                      <a:pPr marL="0" algn="ctr" defTabSz="914400" rtl="0" eaLnBrk="1" latinLnBrk="0" hangingPunct="1"/>
                      <a:r>
                        <a:rPr lang="en-US" sz="1200" i="1" kern="1200" dirty="0">
                          <a:solidFill>
                            <a:schemeClr val="dk1"/>
                          </a:solidFill>
                          <a:latin typeface="+mn-lt"/>
                          <a:ea typeface="+mn-ea"/>
                          <a:cs typeface="+mn-cs"/>
                        </a:rPr>
                        <a:t>[S]</a:t>
                      </a:r>
                    </a:p>
                  </a:txBody>
                  <a:tcPr>
                    <a:solidFill>
                      <a:srgbClr val="FFE8CB"/>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latin typeface="+mn-lt"/>
                          <a:ea typeface="+mn-ea"/>
                          <a:cs typeface="+mn-cs"/>
                        </a:rPr>
                        <a:t>Shared Savings (90%)</a:t>
                      </a:r>
                    </a:p>
                  </a:txBody>
                  <a:tcPr>
                    <a:solidFill>
                      <a:srgbClr val="FFE8CB"/>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latin typeface="+mn-lt"/>
                          <a:ea typeface="+mn-ea"/>
                          <a:cs typeface="+mn-cs"/>
                        </a:rPr>
                        <a:t>$    810</a:t>
                      </a:r>
                    </a:p>
                  </a:txBody>
                  <a:tcPr>
                    <a:solidFill>
                      <a:srgbClr val="FFE8CB"/>
                    </a:solidFill>
                  </a:tcPr>
                </a:tc>
                <a:extLst>
                  <a:ext uri="{0D108BD9-81ED-4DB2-BD59-A6C34878D82A}">
                    <a16:rowId xmlns:a16="http://schemas.microsoft.com/office/drawing/2014/main" val="10003"/>
                  </a:ext>
                </a:extLst>
              </a:tr>
              <a:tr h="15577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dk1"/>
                          </a:solidFill>
                          <a:latin typeface="+mn-lt"/>
                          <a:ea typeface="+mn-ea"/>
                          <a:cs typeface="+mn-cs"/>
                        </a:rPr>
                        <a:t>[B – C + S]</a:t>
                      </a:r>
                    </a:p>
                  </a:txBody>
                  <a:tcPr>
                    <a:solidFill>
                      <a:srgbClr val="E9EBF5"/>
                    </a:solidFill>
                  </a:tcPr>
                </a:tc>
                <a:tc>
                  <a:txBody>
                    <a:bodyPr/>
                    <a:lstStyle/>
                    <a:p>
                      <a:r>
                        <a:rPr lang="en-US" sz="1200" b="1" dirty="0"/>
                        <a:t>Profit / </a:t>
                      </a:r>
                      <a:r>
                        <a:rPr lang="en-US" sz="1200" b="1" dirty="0">
                          <a:solidFill>
                            <a:srgbClr val="FF0000"/>
                          </a:solidFill>
                        </a:rPr>
                        <a:t>(Loss)</a:t>
                      </a:r>
                    </a:p>
                  </a:txBody>
                  <a:tcPr>
                    <a:solidFill>
                      <a:srgbClr val="E9EBF5"/>
                    </a:solidFill>
                  </a:tcPr>
                </a:tc>
                <a:tc>
                  <a:txBody>
                    <a:bodyPr/>
                    <a:lstStyle/>
                    <a:p>
                      <a:r>
                        <a:rPr lang="en-US" sz="1200" b="1" kern="1200" dirty="0">
                          <a:solidFill>
                            <a:schemeClr val="tx1"/>
                          </a:solidFill>
                          <a:latin typeface="+mn-lt"/>
                          <a:ea typeface="+mn-ea"/>
                          <a:cs typeface="+mn-cs"/>
                        </a:rPr>
                        <a:t>$</a:t>
                      </a:r>
                      <a:r>
                        <a:rPr lang="en-US" sz="1200" b="1" kern="1200" baseline="0" dirty="0">
                          <a:solidFill>
                            <a:schemeClr val="tx1"/>
                          </a:solidFill>
                          <a:latin typeface="+mn-lt"/>
                          <a:ea typeface="+mn-ea"/>
                          <a:cs typeface="+mn-cs"/>
                        </a:rPr>
                        <a:t> 1,410</a:t>
                      </a:r>
                      <a:endParaRPr lang="en-US" sz="1200" b="1" kern="1200" dirty="0">
                        <a:solidFill>
                          <a:schemeClr val="tx1"/>
                        </a:solidFill>
                        <a:latin typeface="+mn-lt"/>
                        <a:ea typeface="+mn-ea"/>
                        <a:cs typeface="+mn-cs"/>
                      </a:endParaRPr>
                    </a:p>
                  </a:txBody>
                  <a:tcPr>
                    <a:solidFill>
                      <a:srgbClr val="E9EBF5"/>
                    </a:solidFill>
                  </a:tcPr>
                </a:tc>
                <a:extLst>
                  <a:ext uri="{0D108BD9-81ED-4DB2-BD59-A6C34878D82A}">
                    <a16:rowId xmlns:a16="http://schemas.microsoft.com/office/drawing/2014/main" val="10004"/>
                  </a:ext>
                </a:extLst>
              </a:tr>
            </a:tbl>
          </a:graphicData>
        </a:graphic>
      </p:graphicFrame>
      <p:graphicFrame>
        <p:nvGraphicFramePr>
          <p:cNvPr id="25" name="Table 24"/>
          <p:cNvGraphicFramePr>
            <a:graphicFrameLocks noGrp="1"/>
          </p:cNvGraphicFramePr>
          <p:nvPr>
            <p:extLst/>
          </p:nvPr>
        </p:nvGraphicFramePr>
        <p:xfrm>
          <a:off x="1247983" y="2719187"/>
          <a:ext cx="3533427" cy="2011680"/>
        </p:xfrm>
        <a:graphic>
          <a:graphicData uri="http://schemas.openxmlformats.org/drawingml/2006/table">
            <a:tbl>
              <a:tblPr firstRow="1" bandRow="1">
                <a:tableStyleId>{93296810-A885-4BE3-A3E7-6D5BEEA58F35}</a:tableStyleId>
              </a:tblPr>
              <a:tblGrid>
                <a:gridCol w="1005840">
                  <a:extLst>
                    <a:ext uri="{9D8B030D-6E8A-4147-A177-3AD203B41FA5}">
                      <a16:colId xmlns:a16="http://schemas.microsoft.com/office/drawing/2014/main" val="20000"/>
                    </a:ext>
                  </a:extLst>
                </a:gridCol>
                <a:gridCol w="1744980">
                  <a:extLst>
                    <a:ext uri="{9D8B030D-6E8A-4147-A177-3AD203B41FA5}">
                      <a16:colId xmlns:a16="http://schemas.microsoft.com/office/drawing/2014/main" val="20001"/>
                    </a:ext>
                  </a:extLst>
                </a:gridCol>
                <a:gridCol w="782607">
                  <a:extLst>
                    <a:ext uri="{9D8B030D-6E8A-4147-A177-3AD203B41FA5}">
                      <a16:colId xmlns:a16="http://schemas.microsoft.com/office/drawing/2014/main" val="20002"/>
                    </a:ext>
                  </a:extLst>
                </a:gridCol>
              </a:tblGrid>
              <a:tr h="253773">
                <a:tc gridSpan="3">
                  <a:txBody>
                    <a:bodyPr/>
                    <a:lstStyle/>
                    <a:p>
                      <a:pPr algn="ctr"/>
                      <a:r>
                        <a:rPr lang="en-US" sz="1200" dirty="0"/>
                        <a:t>MCO Profit &amp; Loss</a:t>
                      </a:r>
                    </a:p>
                  </a:txBody>
                  <a:tcPr/>
                </a:tc>
                <a:tc hMerge="1">
                  <a:txBody>
                    <a:bodyPr/>
                    <a:lstStyle/>
                    <a:p>
                      <a:pPr algn="ctr"/>
                      <a:endParaRPr lang="en-US" sz="1200" dirty="0"/>
                    </a:p>
                  </a:txBody>
                  <a:tcPr/>
                </a:tc>
                <a:tc hMerge="1">
                  <a:txBody>
                    <a:bodyPr/>
                    <a:lstStyle/>
                    <a:p>
                      <a:endParaRPr lang="en-US" sz="1200" dirty="0"/>
                    </a:p>
                  </a:txBody>
                  <a:tcPr/>
                </a:tc>
                <a:extLst>
                  <a:ext uri="{0D108BD9-81ED-4DB2-BD59-A6C34878D82A}">
                    <a16:rowId xmlns:a16="http://schemas.microsoft.com/office/drawing/2014/main" val="10000"/>
                  </a:ext>
                </a:extLst>
              </a:tr>
              <a:tr h="155770">
                <a:tc>
                  <a:txBody>
                    <a:bodyPr/>
                    <a:lstStyle/>
                    <a:p>
                      <a:pPr algn="ctr"/>
                      <a:r>
                        <a:rPr lang="en-US" sz="1200" i="1" dirty="0"/>
                        <a:t>[A]</a:t>
                      </a:r>
                    </a:p>
                  </a:txBody>
                  <a:tcPr/>
                </a:tc>
                <a:tc>
                  <a:txBody>
                    <a:bodyPr/>
                    <a:lstStyle/>
                    <a:p>
                      <a:r>
                        <a:rPr lang="en-US" sz="1200" dirty="0"/>
                        <a:t>Revenue</a:t>
                      </a:r>
                      <a:r>
                        <a:rPr lang="en-US" sz="1200" baseline="0" dirty="0"/>
                        <a:t> </a:t>
                      </a:r>
                      <a:r>
                        <a:rPr lang="en-US" sz="1200" i="1" dirty="0"/>
                        <a:t>(Premium)</a:t>
                      </a:r>
                    </a:p>
                  </a:txBody>
                  <a:tcPr/>
                </a:tc>
                <a:tc>
                  <a:txBody>
                    <a:bodyPr/>
                    <a:lstStyle/>
                    <a:p>
                      <a:r>
                        <a:rPr lang="en-US" sz="1200" dirty="0"/>
                        <a:t>$ 6,000</a:t>
                      </a:r>
                    </a:p>
                  </a:txBody>
                  <a:tcPr/>
                </a:tc>
                <a:extLst>
                  <a:ext uri="{0D108BD9-81ED-4DB2-BD59-A6C34878D82A}">
                    <a16:rowId xmlns:a16="http://schemas.microsoft.com/office/drawing/2014/main" val="10001"/>
                  </a:ext>
                </a:extLst>
              </a:tr>
              <a:tr h="0">
                <a:tc>
                  <a:txBody>
                    <a:bodyPr/>
                    <a:lstStyle/>
                    <a:p>
                      <a:pPr algn="ctr"/>
                      <a:r>
                        <a:rPr lang="en-US" sz="1200" i="1" dirty="0"/>
                        <a:t>[B]</a:t>
                      </a:r>
                    </a:p>
                  </a:txBody>
                  <a:tcPr/>
                </a:tc>
                <a:tc>
                  <a:txBody>
                    <a:bodyPr/>
                    <a:lstStyle/>
                    <a:p>
                      <a:r>
                        <a:rPr lang="en-US" sz="1200" dirty="0"/>
                        <a:t>Cost </a:t>
                      </a:r>
                      <a:r>
                        <a:rPr lang="en-US" sz="1200" i="1" dirty="0"/>
                        <a:t>(Claims)</a:t>
                      </a:r>
                    </a:p>
                  </a:txBody>
                  <a:tcPr/>
                </a:tc>
                <a:tc>
                  <a:txBody>
                    <a:bodyPr/>
                    <a:lstStyle/>
                    <a:p>
                      <a:r>
                        <a:rPr lang="en-US" sz="1200" dirty="0"/>
                        <a:t>$ 4,600</a:t>
                      </a:r>
                    </a:p>
                  </a:txBody>
                  <a:tcPr/>
                </a:tc>
                <a:extLst>
                  <a:ext uri="{0D108BD9-81ED-4DB2-BD59-A6C34878D82A}">
                    <a16:rowId xmlns:a16="http://schemas.microsoft.com/office/drawing/2014/main" val="10002"/>
                  </a:ext>
                </a:extLst>
              </a:tr>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i="1" dirty="0"/>
                        <a:t>[A - B]</a:t>
                      </a:r>
                    </a:p>
                    <a:p>
                      <a:pPr algn="ctr"/>
                      <a:endParaRPr lang="en-US" sz="1200" i="1" dirty="0"/>
                    </a:p>
                  </a:txBody>
                  <a:tcPr/>
                </a:tc>
                <a:tc>
                  <a:txBody>
                    <a:bodyPr/>
                    <a:lstStyle/>
                    <a:p>
                      <a:r>
                        <a:rPr lang="en-US" sz="1200" i="1" dirty="0"/>
                        <a:t>Profit</a:t>
                      </a:r>
                    </a:p>
                  </a:txBody>
                  <a:tcPr/>
                </a:tc>
                <a:tc>
                  <a:txBody>
                    <a:bodyPr/>
                    <a:lstStyle/>
                    <a:p>
                      <a:r>
                        <a:rPr lang="en-US" sz="1200" dirty="0">
                          <a:solidFill>
                            <a:schemeClr val="tx1"/>
                          </a:solidFill>
                        </a:rPr>
                        <a:t>$590</a:t>
                      </a:r>
                      <a:r>
                        <a:rPr lang="en-US" sz="1200" baseline="0" dirty="0">
                          <a:solidFill>
                            <a:schemeClr val="tx1"/>
                          </a:solidFill>
                        </a:rPr>
                        <a:t> +</a:t>
                      </a:r>
                      <a:br>
                        <a:rPr lang="en-US" sz="1200" baseline="0" dirty="0">
                          <a:solidFill>
                            <a:schemeClr val="tx1"/>
                          </a:solidFill>
                        </a:rPr>
                      </a:br>
                      <a:r>
                        <a:rPr lang="en-US" sz="1200" baseline="0" dirty="0">
                          <a:solidFill>
                            <a:schemeClr val="tx1"/>
                          </a:solidFill>
                        </a:rPr>
                        <a:t>   $810 =</a:t>
                      </a:r>
                      <a:br>
                        <a:rPr lang="en-US" sz="1200" baseline="0" dirty="0">
                          <a:solidFill>
                            <a:schemeClr val="tx1"/>
                          </a:solidFill>
                        </a:rPr>
                      </a:br>
                      <a:r>
                        <a:rPr lang="en-US" sz="1200" baseline="0" dirty="0">
                          <a:solidFill>
                            <a:schemeClr val="tx1"/>
                          </a:solidFill>
                        </a:rPr>
                        <a:t>   $1,400</a:t>
                      </a:r>
                      <a:endParaRPr lang="en-US" sz="1200" dirty="0">
                        <a:solidFill>
                          <a:schemeClr val="tx1"/>
                        </a:solidFill>
                      </a:endParaRPr>
                    </a:p>
                  </a:txBody>
                  <a:tcPr/>
                </a:tc>
                <a:extLst>
                  <a:ext uri="{0D108BD9-81ED-4DB2-BD59-A6C34878D82A}">
                    <a16:rowId xmlns:a16="http://schemas.microsoft.com/office/drawing/2014/main" val="10005"/>
                  </a:ext>
                </a:extLst>
              </a:tr>
              <a:tr h="155770">
                <a:tc>
                  <a:txBody>
                    <a:bodyPr/>
                    <a:lstStyle/>
                    <a:p>
                      <a:pPr marL="0" algn="ctr" defTabSz="914400" rtl="0" eaLnBrk="1" latinLnBrk="0" hangingPunct="1"/>
                      <a:r>
                        <a:rPr lang="en-US" sz="1200" i="1" kern="1200" dirty="0">
                          <a:solidFill>
                            <a:schemeClr val="dk1"/>
                          </a:solidFill>
                          <a:latin typeface="+mn-lt"/>
                          <a:ea typeface="+mn-ea"/>
                          <a:cs typeface="+mn-cs"/>
                        </a:rPr>
                        <a:t>[S]</a:t>
                      </a:r>
                    </a:p>
                  </a:txBody>
                  <a:tcPr>
                    <a:solidFill>
                      <a:srgbClr val="FFE8CB"/>
                    </a:solidFill>
                  </a:tcPr>
                </a:tc>
                <a:tc>
                  <a:txBody>
                    <a:bodyPr/>
                    <a:lstStyle/>
                    <a:p>
                      <a:r>
                        <a:rPr lang="en-US" sz="1200" kern="1200" dirty="0">
                          <a:solidFill>
                            <a:schemeClr val="dk1"/>
                          </a:solidFill>
                          <a:latin typeface="+mn-lt"/>
                          <a:ea typeface="+mn-ea"/>
                          <a:cs typeface="+mn-cs"/>
                        </a:rPr>
                        <a:t>Shared Savings (10%)</a:t>
                      </a:r>
                    </a:p>
                  </a:txBody>
                  <a:tcPr>
                    <a:solidFill>
                      <a:srgbClr val="FFE8CB"/>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0000"/>
                          </a:solidFill>
                        </a:rPr>
                        <a:t>$ (810)</a:t>
                      </a:r>
                    </a:p>
                  </a:txBody>
                  <a:tcPr>
                    <a:solidFill>
                      <a:srgbClr val="FFE8CB"/>
                    </a:solidFill>
                  </a:tcPr>
                </a:tc>
                <a:extLst>
                  <a:ext uri="{0D108BD9-81ED-4DB2-BD59-A6C34878D82A}">
                    <a16:rowId xmlns:a16="http://schemas.microsoft.com/office/drawing/2014/main" val="10003"/>
                  </a:ext>
                </a:extLst>
              </a:tr>
              <a:tr h="155770">
                <a:tc>
                  <a:txBody>
                    <a:bodyPr/>
                    <a:lstStyle/>
                    <a:p>
                      <a:pPr marL="0" algn="ctr" defTabSz="914400" rtl="0" eaLnBrk="1" latinLnBrk="0" hangingPunct="1"/>
                      <a:r>
                        <a:rPr lang="en-US" sz="1200" i="1" kern="1200" dirty="0">
                          <a:solidFill>
                            <a:schemeClr val="dk1"/>
                          </a:solidFill>
                          <a:latin typeface="+mn-lt"/>
                          <a:ea typeface="+mn-ea"/>
                          <a:cs typeface="+mn-cs"/>
                        </a:rPr>
                        <a:t>[A – B + S]</a:t>
                      </a:r>
                    </a:p>
                  </a:txBody>
                  <a:tcPr/>
                </a:tc>
                <a:tc>
                  <a:txBody>
                    <a:bodyPr/>
                    <a:lstStyle/>
                    <a:p>
                      <a:r>
                        <a:rPr lang="en-US" sz="1200" b="1" dirty="0"/>
                        <a:t>Profit / </a:t>
                      </a:r>
                      <a:r>
                        <a:rPr lang="en-US" sz="1200" b="1" dirty="0">
                          <a:solidFill>
                            <a:srgbClr val="FF0000"/>
                          </a:solidFill>
                        </a:rPr>
                        <a:t>(Loss)</a:t>
                      </a:r>
                    </a:p>
                  </a:txBody>
                  <a:tcPr/>
                </a:tc>
                <a:tc>
                  <a:txBody>
                    <a:bodyPr/>
                    <a:lstStyle/>
                    <a:p>
                      <a:r>
                        <a:rPr lang="en-US" sz="1200" b="1" dirty="0">
                          <a:solidFill>
                            <a:schemeClr val="tx1"/>
                          </a:solidFill>
                        </a:rPr>
                        <a:t>$ 590</a:t>
                      </a:r>
                    </a:p>
                  </a:txBody>
                  <a:tcPr/>
                </a:tc>
                <a:extLst>
                  <a:ext uri="{0D108BD9-81ED-4DB2-BD59-A6C34878D82A}">
                    <a16:rowId xmlns:a16="http://schemas.microsoft.com/office/drawing/2014/main" val="10004"/>
                  </a:ext>
                </a:extLst>
              </a:tr>
            </a:tbl>
          </a:graphicData>
        </a:graphic>
      </p:graphicFrame>
      <p:graphicFrame>
        <p:nvGraphicFramePr>
          <p:cNvPr id="26" name="Table 25"/>
          <p:cNvGraphicFramePr>
            <a:graphicFrameLocks noGrp="1"/>
          </p:cNvGraphicFramePr>
          <p:nvPr>
            <p:extLst/>
          </p:nvPr>
        </p:nvGraphicFramePr>
        <p:xfrm>
          <a:off x="9100209" y="3255622"/>
          <a:ext cx="3047214" cy="1097280"/>
        </p:xfrm>
        <a:graphic>
          <a:graphicData uri="http://schemas.openxmlformats.org/drawingml/2006/table">
            <a:tbl>
              <a:tblPr firstRow="1" bandRow="1">
                <a:tableStyleId>{00A15C55-8517-42AA-B614-E9B94910E393}</a:tableStyleId>
              </a:tblPr>
              <a:tblGrid>
                <a:gridCol w="752793">
                  <a:extLst>
                    <a:ext uri="{9D8B030D-6E8A-4147-A177-3AD203B41FA5}">
                      <a16:colId xmlns:a16="http://schemas.microsoft.com/office/drawing/2014/main" val="20000"/>
                    </a:ext>
                  </a:extLst>
                </a:gridCol>
                <a:gridCol w="1562901">
                  <a:extLst>
                    <a:ext uri="{9D8B030D-6E8A-4147-A177-3AD203B41FA5}">
                      <a16:colId xmlns:a16="http://schemas.microsoft.com/office/drawing/2014/main" val="20001"/>
                    </a:ext>
                  </a:extLst>
                </a:gridCol>
                <a:gridCol w="731520">
                  <a:extLst>
                    <a:ext uri="{9D8B030D-6E8A-4147-A177-3AD203B41FA5}">
                      <a16:colId xmlns:a16="http://schemas.microsoft.com/office/drawing/2014/main" val="20002"/>
                    </a:ext>
                  </a:extLst>
                </a:gridCol>
              </a:tblGrid>
              <a:tr h="155770">
                <a:tc gridSpan="3">
                  <a:txBody>
                    <a:bodyPr/>
                    <a:lstStyle/>
                    <a:p>
                      <a:pPr algn="ctr"/>
                      <a:r>
                        <a:rPr lang="en-US" sz="1200" dirty="0"/>
                        <a:t>Shared Savings Calculation</a:t>
                      </a:r>
                    </a:p>
                  </a:txBody>
                  <a:tcPr/>
                </a:tc>
                <a:tc hMerge="1">
                  <a:txBody>
                    <a:bodyPr/>
                    <a:lstStyle/>
                    <a:p>
                      <a:pPr algn="ctr"/>
                      <a:endParaRPr lang="en-US" sz="1200" dirty="0"/>
                    </a:p>
                  </a:txBody>
                  <a:tcPr/>
                </a:tc>
                <a:tc hMerge="1">
                  <a:txBody>
                    <a:bodyPr/>
                    <a:lstStyle/>
                    <a:p>
                      <a:endParaRPr lang="en-US" sz="1200" dirty="0"/>
                    </a:p>
                  </a:txBody>
                  <a:tcPr/>
                </a:tc>
                <a:extLst>
                  <a:ext uri="{0D108BD9-81ED-4DB2-BD59-A6C34878D82A}">
                    <a16:rowId xmlns:a16="http://schemas.microsoft.com/office/drawing/2014/main" val="10000"/>
                  </a:ext>
                </a:extLst>
              </a:tr>
              <a:tr h="182880">
                <a:tc>
                  <a:txBody>
                    <a:bodyPr/>
                    <a:lstStyle/>
                    <a:p>
                      <a:pPr algn="ctr"/>
                      <a:r>
                        <a:rPr lang="en-US" sz="1200" dirty="0"/>
                        <a:t>[TB]</a:t>
                      </a:r>
                      <a:endParaRPr lang="en-US" sz="1200" i="1" dirty="0"/>
                    </a:p>
                  </a:txBody>
                  <a:tcPr/>
                </a:tc>
                <a:tc>
                  <a:txBody>
                    <a:bodyPr/>
                    <a:lstStyle/>
                    <a:p>
                      <a:r>
                        <a:rPr lang="en-US" sz="1200" dirty="0"/>
                        <a:t>Target Budget</a:t>
                      </a:r>
                      <a:endParaRPr lang="en-US" sz="1200" i="1" dirty="0"/>
                    </a:p>
                  </a:txBody>
                  <a:tcPr/>
                </a:tc>
                <a:tc>
                  <a:txBody>
                    <a:bodyPr/>
                    <a:lstStyle/>
                    <a:p>
                      <a:r>
                        <a:rPr lang="en-US" sz="1200" dirty="0"/>
                        <a:t>$ 5,500</a:t>
                      </a:r>
                    </a:p>
                  </a:txBody>
                  <a:tcPr/>
                </a:tc>
                <a:extLst>
                  <a:ext uri="{0D108BD9-81ED-4DB2-BD59-A6C34878D82A}">
                    <a16:rowId xmlns:a16="http://schemas.microsoft.com/office/drawing/2014/main" val="10001"/>
                  </a:ext>
                </a:extLst>
              </a:tr>
              <a:tr h="155770">
                <a:tc>
                  <a:txBody>
                    <a:bodyPr/>
                    <a:lstStyle/>
                    <a:p>
                      <a:pPr algn="ctr"/>
                      <a:r>
                        <a:rPr lang="en-US" sz="1200" dirty="0"/>
                        <a:t>[B]</a:t>
                      </a:r>
                      <a:endParaRPr lang="en-US" sz="1200" i="1" dirty="0"/>
                    </a:p>
                  </a:txBody>
                  <a:tcPr/>
                </a:tc>
                <a:tc>
                  <a:txBody>
                    <a:bodyPr/>
                    <a:lstStyle/>
                    <a:p>
                      <a:r>
                        <a:rPr lang="en-US" sz="1200" dirty="0"/>
                        <a:t>Claims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$ 4,600</a:t>
                      </a:r>
                    </a:p>
                  </a:txBody>
                  <a:tcPr/>
                </a:tc>
                <a:extLst>
                  <a:ext uri="{0D108BD9-81ED-4DB2-BD59-A6C34878D82A}">
                    <a16:rowId xmlns:a16="http://schemas.microsoft.com/office/drawing/2014/main" val="10002"/>
                  </a:ext>
                </a:extLst>
              </a:tr>
              <a:tr h="155770">
                <a:tc>
                  <a:txBody>
                    <a:bodyPr/>
                    <a:lstStyle/>
                    <a:p>
                      <a:pPr marL="0" algn="l" defTabSz="914400" rtl="0" eaLnBrk="1" latinLnBrk="0" hangingPunct="1"/>
                      <a:r>
                        <a:rPr lang="en-US" sz="1200" kern="1200" dirty="0"/>
                        <a:t>[TB - C]</a:t>
                      </a:r>
                      <a:endParaRPr lang="en-US" sz="1200" i="1" kern="1200" dirty="0">
                        <a:solidFill>
                          <a:schemeClr val="dk1"/>
                        </a:solidFill>
                        <a:latin typeface="+mn-lt"/>
                        <a:ea typeface="+mn-ea"/>
                        <a:cs typeface="+mn-cs"/>
                      </a:endParaRPr>
                    </a:p>
                  </a:txBody>
                  <a:tcPr/>
                </a:tc>
                <a:tc>
                  <a:txBody>
                    <a:bodyPr/>
                    <a:lstStyle/>
                    <a:p>
                      <a:r>
                        <a:rPr lang="en-US" sz="1200" dirty="0"/>
                        <a:t>Shared Savings</a:t>
                      </a:r>
                      <a:endParaRPr lang="en-US" sz="1200" b="1" dirty="0">
                        <a:solidFill>
                          <a:srgbClr val="FF0000"/>
                        </a:solidFill>
                      </a:endParaRPr>
                    </a:p>
                  </a:txBody>
                  <a:tcPr/>
                </a:tc>
                <a:tc>
                  <a:txBody>
                    <a:bodyPr/>
                    <a:lstStyle/>
                    <a:p>
                      <a:r>
                        <a:rPr lang="en-US" sz="1200" dirty="0"/>
                        <a:t>$ 900</a:t>
                      </a:r>
                      <a:endParaRPr lang="en-US" sz="1200" b="1" dirty="0">
                        <a:solidFill>
                          <a:srgbClr val="FF0000"/>
                        </a:solidFill>
                      </a:endParaRPr>
                    </a:p>
                  </a:txBody>
                  <a:tcPr/>
                </a:tc>
                <a:extLst>
                  <a:ext uri="{0D108BD9-81ED-4DB2-BD59-A6C34878D82A}">
                    <a16:rowId xmlns:a16="http://schemas.microsoft.com/office/drawing/2014/main" val="10003"/>
                  </a:ext>
                </a:extLst>
              </a:tr>
            </a:tbl>
          </a:graphicData>
        </a:graphic>
      </p:graphicFrame>
      <p:cxnSp>
        <p:nvCxnSpPr>
          <p:cNvPr id="27" name="Straight Connector 26"/>
          <p:cNvCxnSpPr/>
          <p:nvPr/>
        </p:nvCxnSpPr>
        <p:spPr>
          <a:xfrm flipH="1">
            <a:off x="8683338" y="3265587"/>
            <a:ext cx="437938" cy="489294"/>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flipV="1">
            <a:off x="8683338" y="4041516"/>
            <a:ext cx="416871" cy="311386"/>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graphicFrame>
        <p:nvGraphicFramePr>
          <p:cNvPr id="30" name="Table 29"/>
          <p:cNvGraphicFramePr>
            <a:graphicFrameLocks noGrp="1"/>
          </p:cNvGraphicFramePr>
          <p:nvPr>
            <p:extLst/>
          </p:nvPr>
        </p:nvGraphicFramePr>
        <p:xfrm>
          <a:off x="7508165" y="597689"/>
          <a:ext cx="4639258" cy="2227246"/>
        </p:xfrm>
        <a:graphic>
          <a:graphicData uri="http://schemas.openxmlformats.org/drawingml/2006/table">
            <a:tbl>
              <a:tblPr firstCol="1" bandRow="1">
                <a:tableStyleId>{00A15C55-8517-42AA-B614-E9B94910E393}</a:tableStyleId>
              </a:tblPr>
              <a:tblGrid>
                <a:gridCol w="1279335">
                  <a:extLst>
                    <a:ext uri="{9D8B030D-6E8A-4147-A177-3AD203B41FA5}">
                      <a16:colId xmlns:a16="http://schemas.microsoft.com/office/drawing/2014/main" val="20000"/>
                    </a:ext>
                  </a:extLst>
                </a:gridCol>
                <a:gridCol w="3359923">
                  <a:extLst>
                    <a:ext uri="{9D8B030D-6E8A-4147-A177-3AD203B41FA5}">
                      <a16:colId xmlns:a16="http://schemas.microsoft.com/office/drawing/2014/main" val="20001"/>
                    </a:ext>
                  </a:extLst>
                </a:gridCol>
              </a:tblGrid>
              <a:tr h="200319">
                <a:tc>
                  <a:txBody>
                    <a:bodyPr/>
                    <a:lstStyle/>
                    <a:p>
                      <a:r>
                        <a:rPr lang="en-US" sz="1100" dirty="0"/>
                        <a:t>Payer</a:t>
                      </a:r>
                    </a:p>
                  </a:txBody>
                  <a:tcPr>
                    <a:solidFill>
                      <a:srgbClr val="70AD47"/>
                    </a:solidFill>
                  </a:tcPr>
                </a:tc>
                <a:tc>
                  <a:txBody>
                    <a:bodyPr/>
                    <a:lstStyle/>
                    <a:p>
                      <a:r>
                        <a:rPr lang="en-US" sz="1100" dirty="0"/>
                        <a:t>Forestland</a:t>
                      </a:r>
                      <a:r>
                        <a:rPr lang="en-US" sz="1100" baseline="0" dirty="0"/>
                        <a:t> Care</a:t>
                      </a:r>
                      <a:endParaRPr lang="en-US" sz="1100" dirty="0"/>
                    </a:p>
                  </a:txBody>
                  <a:tcPr>
                    <a:solidFill>
                      <a:srgbClr val="D5E3CF"/>
                    </a:solidFill>
                  </a:tcPr>
                </a:tc>
                <a:extLst>
                  <a:ext uri="{0D108BD9-81ED-4DB2-BD59-A6C34878D82A}">
                    <a16:rowId xmlns:a16="http://schemas.microsoft.com/office/drawing/2014/main" val="10000"/>
                  </a:ext>
                </a:extLst>
              </a:tr>
              <a:tr h="200319">
                <a:tc>
                  <a:txBody>
                    <a:bodyPr/>
                    <a:lstStyle/>
                    <a:p>
                      <a:r>
                        <a:rPr lang="en-US" sz="1100" dirty="0"/>
                        <a:t>Payer Premium</a:t>
                      </a:r>
                    </a:p>
                  </a:txBody>
                  <a:tcPr>
                    <a:solidFill>
                      <a:srgbClr val="70AD47"/>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t>$</a:t>
                      </a:r>
                      <a:r>
                        <a:rPr lang="en-US" sz="1100" baseline="0" dirty="0"/>
                        <a:t> 6,000 ($ 500 PMPM)</a:t>
                      </a:r>
                      <a:endParaRPr lang="en-US" sz="1100" dirty="0"/>
                    </a:p>
                  </a:txBody>
                  <a:tcPr>
                    <a:solidFill>
                      <a:srgbClr val="EBF1E9"/>
                    </a:solidFill>
                  </a:tcPr>
                </a:tc>
                <a:extLst>
                  <a:ext uri="{0D108BD9-81ED-4DB2-BD59-A6C34878D82A}">
                    <a16:rowId xmlns:a16="http://schemas.microsoft.com/office/drawing/2014/main" val="10001"/>
                  </a:ext>
                </a:extLst>
              </a:tr>
              <a:tr h="260183">
                <a:tc>
                  <a:txBody>
                    <a:bodyPr/>
                    <a:lstStyle/>
                    <a:p>
                      <a:r>
                        <a:rPr lang="en-US" sz="1100" dirty="0"/>
                        <a:t>Provider</a:t>
                      </a:r>
                    </a:p>
                  </a:txBody>
                  <a:tcPr>
                    <a:solidFill>
                      <a:srgbClr val="4472C4"/>
                    </a:solidFill>
                  </a:tcPr>
                </a:tc>
                <a:tc>
                  <a:txBody>
                    <a:bodyPr/>
                    <a:lstStyle/>
                    <a:p>
                      <a:r>
                        <a:rPr lang="en-US" sz="1100" baseline="0" dirty="0"/>
                        <a:t>New York Medical Group</a:t>
                      </a:r>
                    </a:p>
                    <a:p>
                      <a:r>
                        <a:rPr lang="en-US" sz="1100" i="1" baseline="0" dirty="0"/>
                        <a:t>(contracts a VBP arrangement)</a:t>
                      </a:r>
                      <a:endParaRPr lang="en-US" sz="1100" i="1" dirty="0"/>
                    </a:p>
                  </a:txBody>
                  <a:tcPr>
                    <a:solidFill>
                      <a:srgbClr val="CFD5EA"/>
                    </a:solidFill>
                  </a:tcPr>
                </a:tc>
                <a:extLst>
                  <a:ext uri="{0D108BD9-81ED-4DB2-BD59-A6C34878D82A}">
                    <a16:rowId xmlns:a16="http://schemas.microsoft.com/office/drawing/2014/main" val="10002"/>
                  </a:ext>
                </a:extLst>
              </a:tr>
              <a:tr h="260183">
                <a:tc>
                  <a:txBody>
                    <a:bodyPr/>
                    <a:lstStyle/>
                    <a:p>
                      <a:r>
                        <a:rPr lang="en-US" sz="1100" dirty="0"/>
                        <a:t>2014 Claims</a:t>
                      </a:r>
                    </a:p>
                  </a:txBody>
                  <a:tcPr>
                    <a:solidFill>
                      <a:srgbClr val="4472C4"/>
                    </a:solidFill>
                  </a:tcPr>
                </a:tc>
                <a:tc>
                  <a:txBody>
                    <a:bodyPr/>
                    <a:lstStyle/>
                    <a:p>
                      <a:r>
                        <a:rPr lang="en-US" sz="1100" dirty="0"/>
                        <a:t>Primary Care: $</a:t>
                      </a:r>
                      <a:r>
                        <a:rPr lang="en-US" sz="1100" baseline="0" dirty="0"/>
                        <a:t> 2,000</a:t>
                      </a:r>
                    </a:p>
                    <a:p>
                      <a:r>
                        <a:rPr lang="en-US" sz="1100" baseline="0" dirty="0"/>
                        <a:t>ER (Bench Press Accident): $ 2,600</a:t>
                      </a:r>
                    </a:p>
                    <a:p>
                      <a:endParaRPr lang="en-US" sz="1100" baseline="0" dirty="0"/>
                    </a:p>
                    <a:p>
                      <a:r>
                        <a:rPr lang="en-US" sz="1100" b="1" baseline="0" dirty="0"/>
                        <a:t>Total: $ 4,600</a:t>
                      </a:r>
                      <a:endParaRPr lang="en-US" sz="1100" b="1" dirty="0"/>
                    </a:p>
                  </a:txBody>
                  <a:tcPr>
                    <a:solidFill>
                      <a:srgbClr val="E9EBF5"/>
                    </a:solidFill>
                  </a:tcPr>
                </a:tc>
                <a:extLst>
                  <a:ext uri="{0D108BD9-81ED-4DB2-BD59-A6C34878D82A}">
                    <a16:rowId xmlns:a16="http://schemas.microsoft.com/office/drawing/2014/main" val="10003"/>
                  </a:ext>
                </a:extLst>
              </a:tr>
              <a:tr h="260183">
                <a:tc>
                  <a:txBody>
                    <a:bodyPr/>
                    <a:lstStyle/>
                    <a:p>
                      <a:r>
                        <a:rPr lang="en-US" sz="1100" dirty="0"/>
                        <a:t>Provider Cost</a:t>
                      </a:r>
                    </a:p>
                  </a:txBody>
                  <a:tcPr>
                    <a:solidFill>
                      <a:srgbClr val="4472C4"/>
                    </a:solidFill>
                  </a:tcPr>
                </a:tc>
                <a:tc>
                  <a:txBody>
                    <a:bodyPr/>
                    <a:lstStyle/>
                    <a:p>
                      <a:r>
                        <a:rPr lang="en-US" sz="1100" dirty="0"/>
                        <a:t>$ 4,000</a:t>
                      </a:r>
                    </a:p>
                  </a:txBody>
                  <a:tcPr>
                    <a:solidFill>
                      <a:srgbClr val="E9EBF5"/>
                    </a:solidFill>
                  </a:tcPr>
                </a:tc>
                <a:extLst>
                  <a:ext uri="{0D108BD9-81ED-4DB2-BD59-A6C34878D82A}">
                    <a16:rowId xmlns:a16="http://schemas.microsoft.com/office/drawing/2014/main" val="10004"/>
                  </a:ext>
                </a:extLst>
              </a:tr>
              <a:tr h="260183">
                <a:tc>
                  <a:txBody>
                    <a:bodyPr/>
                    <a:lstStyle/>
                    <a:p>
                      <a:r>
                        <a:rPr lang="en-US" sz="1100" dirty="0"/>
                        <a:t>TCGP Budget</a:t>
                      </a:r>
                    </a:p>
                  </a:txBody>
                  <a:tcPr/>
                </a:tc>
                <a:tc>
                  <a:txBody>
                    <a:bodyPr/>
                    <a:lstStyle/>
                    <a:p>
                      <a:r>
                        <a:rPr lang="en-US" sz="1100" dirty="0"/>
                        <a:t>$ 5,500</a:t>
                      </a:r>
                    </a:p>
                  </a:txBody>
                  <a:tcPr/>
                </a:tc>
                <a:extLst>
                  <a:ext uri="{0D108BD9-81ED-4DB2-BD59-A6C34878D82A}">
                    <a16:rowId xmlns:a16="http://schemas.microsoft.com/office/drawing/2014/main" val="10005"/>
                  </a:ext>
                </a:extLst>
              </a:tr>
            </a:tbl>
          </a:graphicData>
        </a:graphic>
      </p:graphicFrame>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4057" y="559292"/>
            <a:ext cx="2002361" cy="2108170"/>
          </a:xfrm>
          <a:prstGeom prst="rect">
            <a:avLst/>
          </a:prstGeom>
        </p:spPr>
      </p:pic>
      <p:sp>
        <p:nvSpPr>
          <p:cNvPr id="32" name="TextBox 31"/>
          <p:cNvSpPr txBox="1"/>
          <p:nvPr/>
        </p:nvSpPr>
        <p:spPr>
          <a:xfrm>
            <a:off x="447349" y="5018953"/>
            <a:ext cx="10731658" cy="1631216"/>
          </a:xfrm>
          <a:prstGeom prst="rect">
            <a:avLst/>
          </a:prstGeom>
          <a:solidFill>
            <a:schemeClr val="bg2"/>
          </a:solidFill>
          <a:ln w="57150">
            <a:solidFill>
              <a:srgbClr val="5A336F"/>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a:ea typeface="+mn-ea"/>
                <a:cs typeface="+mn-cs"/>
              </a:rPr>
              <a:t>QUESTION: </a:t>
            </a:r>
            <a:br>
              <a:rPr kumimoji="0" lang="en-US" sz="2000" b="0" i="0" u="none" strike="noStrike" kern="1200" cap="none" spc="0" normalizeH="0" baseline="0" noProof="0" dirty="0">
                <a:ln>
                  <a:noFill/>
                </a:ln>
                <a:solidFill>
                  <a:prstClr val="black"/>
                </a:solidFill>
                <a:effectLst/>
                <a:uLnTx/>
                <a:uFillTx/>
                <a:latin typeface="Arial"/>
                <a:ea typeface="+mn-ea"/>
                <a:cs typeface="+mn-cs"/>
              </a:rPr>
            </a:br>
            <a:r>
              <a:rPr kumimoji="0" lang="en-US" sz="2000" b="0" i="0" u="none" strike="noStrike" kern="1200" cap="none" spc="0" normalizeH="0" baseline="0" noProof="0" dirty="0">
                <a:ln>
                  <a:noFill/>
                </a:ln>
                <a:solidFill>
                  <a:prstClr val="black"/>
                </a:solidFill>
                <a:effectLst/>
                <a:uLnTx/>
                <a:uFillTx/>
                <a:latin typeface="Arial"/>
                <a:ea typeface="+mn-ea"/>
                <a:cs typeface="+mn-cs"/>
              </a:rPr>
              <a:t>If, in this scenario, the total cost of claims was $6,000, how many dollars would be at risk for the provider?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a:ea typeface="+mn-ea"/>
                <a:cs typeface="+mn-cs"/>
              </a:rPr>
              <a:t>ANSWER: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6F5091"/>
                </a:solidFill>
                <a:effectLst/>
                <a:uLnTx/>
                <a:uFillTx/>
                <a:latin typeface="Arial"/>
                <a:ea typeface="+mn-ea"/>
                <a:cs typeface="+mn-cs"/>
              </a:rPr>
              <a:t>$250. The provider is taking risk for 50% of losses above the target budget.</a:t>
            </a:r>
            <a:endParaRPr kumimoji="0" lang="en-US" sz="2000" b="0" i="0" u="none" strike="noStrike" kern="1200" cap="none" spc="0" normalizeH="0" baseline="0" noProof="0" dirty="0">
              <a:ln>
                <a:noFill/>
              </a:ln>
              <a:solidFill>
                <a:prstClr val="black"/>
              </a:solidFill>
              <a:effectLst/>
              <a:uLnTx/>
              <a:uFillTx/>
              <a:latin typeface="Arial"/>
              <a:ea typeface="+mn-ea"/>
              <a:cs typeface="+mn-cs"/>
            </a:endParaRPr>
          </a:p>
        </p:txBody>
      </p:sp>
      <p:sp>
        <p:nvSpPr>
          <p:cNvPr id="36" name="Title 1"/>
          <p:cNvSpPr txBox="1">
            <a:spLocks/>
          </p:cNvSpPr>
          <p:nvPr/>
        </p:nvSpPr>
        <p:spPr>
          <a:xfrm>
            <a:off x="964017" y="1338194"/>
            <a:ext cx="9947695" cy="518400"/>
          </a:xfrm>
          <a:prstGeom prst="rect">
            <a:avLst/>
          </a:prstGeom>
        </p:spPr>
        <p:txBody>
          <a:bodyPr vert="horz" lIns="0" tIns="0" rIns="0" bIns="0" rtlCol="0" anchor="t" anchorCtr="0">
            <a:noAutofit/>
          </a:bodyPr>
          <a:lstStyle>
            <a:lvl1pPr algn="l" defTabSz="914400" rtl="0" eaLnBrk="1" latinLnBrk="0" hangingPunct="1">
              <a:lnSpc>
                <a:spcPct val="70000"/>
              </a:lnSpc>
              <a:spcBef>
                <a:spcPct val="0"/>
              </a:spcBef>
              <a:buNone/>
              <a:defRPr sz="5400" kern="1200">
                <a:solidFill>
                  <a:schemeClr val="tx2"/>
                </a:solidFill>
                <a:latin typeface="+mj-lt"/>
                <a:ea typeface="+mj-ea"/>
                <a:cs typeface="+mj-cs"/>
              </a:defRPr>
            </a:lvl1pPr>
          </a:lstStyle>
          <a:p>
            <a:pPr lvl="0">
              <a:lnSpc>
                <a:spcPct val="100000"/>
              </a:lnSpc>
              <a:defRPr/>
            </a:pPr>
            <a:r>
              <a:rPr lang="en-US" sz="1600" dirty="0">
                <a:solidFill>
                  <a:srgbClr val="44546A"/>
                </a:solidFill>
                <a:latin typeface="Arial" panose="020B0604020202020204" pitchFamily="34" charset="0"/>
                <a:cs typeface="Arial" panose="020B0604020202020204" pitchFamily="34" charset="0"/>
              </a:rPr>
              <a:t>90% Shared Savings (Upside)</a:t>
            </a:r>
          </a:p>
          <a:p>
            <a:pPr lvl="0">
              <a:lnSpc>
                <a:spcPct val="100000"/>
              </a:lnSpc>
              <a:defRPr/>
            </a:pPr>
            <a:r>
              <a:rPr lang="en-US" sz="1600" dirty="0">
                <a:solidFill>
                  <a:srgbClr val="44546A"/>
                </a:solidFill>
                <a:latin typeface="Arial" panose="020B0604020202020204" pitchFamily="34" charset="0"/>
                <a:cs typeface="Arial" panose="020B0604020202020204" pitchFamily="34" charset="0"/>
              </a:rPr>
              <a:t>50% Shared Losses (Downside)</a:t>
            </a:r>
          </a:p>
          <a:p>
            <a:pPr lvl="0">
              <a:lnSpc>
                <a:spcPct val="100000"/>
              </a:lnSpc>
              <a:defRPr/>
            </a:pPr>
            <a:r>
              <a:rPr lang="en-US" sz="1600" dirty="0">
                <a:solidFill>
                  <a:srgbClr val="44546A"/>
                </a:solidFill>
                <a:latin typeface="Arial" panose="020B0604020202020204" pitchFamily="34" charset="0"/>
                <a:cs typeface="Arial" panose="020B0604020202020204" pitchFamily="34" charset="0"/>
              </a:rPr>
              <a:t>If Quality Metrics Met</a:t>
            </a:r>
          </a:p>
        </p:txBody>
      </p:sp>
      <p:sp>
        <p:nvSpPr>
          <p:cNvPr id="37" name="Title 1"/>
          <p:cNvSpPr txBox="1">
            <a:spLocks/>
          </p:cNvSpPr>
          <p:nvPr/>
        </p:nvSpPr>
        <p:spPr>
          <a:xfrm>
            <a:off x="838200" y="773192"/>
            <a:ext cx="10515600" cy="1052434"/>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3200" b="0" kern="1200">
                <a:solidFill>
                  <a:srgbClr val="503278"/>
                </a:solidFill>
                <a:latin typeface="+mj-lt"/>
                <a:ea typeface="+mj-ea"/>
                <a:cs typeface="+mj-cs"/>
              </a:defRPr>
            </a:lvl1pPr>
          </a:lstStyle>
          <a:p>
            <a:pPr marL="12700" marR="5080">
              <a:lnSpc>
                <a:spcPts val="3450"/>
              </a:lnSpc>
              <a:spcBef>
                <a:spcPts val="0"/>
              </a:spcBef>
              <a:defRPr/>
            </a:pPr>
            <a:r>
              <a:rPr lang="en-US" dirty="0"/>
              <a:t>Level 2 Agreement</a:t>
            </a:r>
            <a:endParaRPr lang="en-US" dirty="0">
              <a:solidFill>
                <a:prstClr val="black"/>
              </a:solidFill>
              <a:cs typeface="Arial"/>
            </a:endParaRPr>
          </a:p>
        </p:txBody>
      </p:sp>
    </p:spTree>
    <p:extLst>
      <p:ext uri="{BB962C8B-B14F-4D97-AF65-F5344CB8AC3E}">
        <p14:creationId xmlns:p14="http://schemas.microsoft.com/office/powerpoint/2010/main" val="1892830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2">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2">
                                            <p:txEl>
                                              <p:pRg st="1" end="1"/>
                                            </p:txEl>
                                          </p:spTgt>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nodeType="afterEffect">
                                  <p:stCondLst>
                                    <p:cond delay="0"/>
                                  </p:stCondLst>
                                  <p:childTnLst>
                                    <p:set>
                                      <p:cBhvr>
                                        <p:cTn id="35" dur="1" fill="hold">
                                          <p:stCondLst>
                                            <p:cond delay="0"/>
                                          </p:stCondLst>
                                        </p:cTn>
                                        <p:tgtEl>
                                          <p:spTgt spid="3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353800" y="146304"/>
            <a:ext cx="835152" cy="33832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C229FA-BA79-4B40-91A2-65580036BAE7}" type="slidenum">
              <a:rPr kumimoji="0" lang="en-US" sz="16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600" b="0" i="0" u="none" strike="noStrike" kern="1200" cap="none" spc="0" normalizeH="0" baseline="0" noProof="0" dirty="0">
              <a:ln>
                <a:noFill/>
              </a:ln>
              <a:solidFill>
                <a:prstClr val="white"/>
              </a:solidFill>
              <a:effectLst/>
              <a:uLnTx/>
              <a:uFillTx/>
              <a:latin typeface="Arial"/>
              <a:ea typeface="+mn-ea"/>
              <a:cs typeface="+mn-cs"/>
            </a:endParaRPr>
          </a:p>
        </p:txBody>
      </p:sp>
      <p:sp>
        <p:nvSpPr>
          <p:cNvPr id="3" name="Freeform 36"/>
          <p:cNvSpPr>
            <a:spLocks noChangeAspect="1"/>
          </p:cNvSpPr>
          <p:nvPr/>
        </p:nvSpPr>
        <p:spPr bwMode="gray">
          <a:xfrm rot="773589">
            <a:off x="253841" y="4368765"/>
            <a:ext cx="2118709" cy="1756111"/>
          </a:xfrm>
          <a:custGeom>
            <a:avLst/>
            <a:gdLst/>
            <a:ahLst/>
            <a:cxnLst>
              <a:cxn ang="0">
                <a:pos x="411" y="379"/>
              </a:cxn>
              <a:cxn ang="0">
                <a:pos x="402" y="377"/>
              </a:cxn>
              <a:cxn ang="0">
                <a:pos x="372" y="366"/>
              </a:cxn>
              <a:cxn ang="0">
                <a:pos x="348" y="356"/>
              </a:cxn>
              <a:cxn ang="0">
                <a:pos x="330" y="326"/>
              </a:cxn>
              <a:cxn ang="0">
                <a:pos x="311" y="316"/>
              </a:cxn>
              <a:cxn ang="0">
                <a:pos x="260" y="328"/>
              </a:cxn>
              <a:cxn ang="0">
                <a:pos x="241" y="331"/>
              </a:cxn>
              <a:cxn ang="0">
                <a:pos x="203" y="340"/>
              </a:cxn>
              <a:cxn ang="0">
                <a:pos x="155" y="349"/>
              </a:cxn>
              <a:cxn ang="0">
                <a:pos x="119" y="356"/>
              </a:cxn>
              <a:cxn ang="0">
                <a:pos x="84" y="364"/>
              </a:cxn>
              <a:cxn ang="0">
                <a:pos x="57" y="368"/>
              </a:cxn>
              <a:cxn ang="0">
                <a:pos x="15" y="377"/>
              </a:cxn>
              <a:cxn ang="0">
                <a:pos x="8" y="346"/>
              </a:cxn>
              <a:cxn ang="0">
                <a:pos x="51" y="296"/>
              </a:cxn>
              <a:cxn ang="0">
                <a:pos x="33" y="263"/>
              </a:cxn>
              <a:cxn ang="0">
                <a:pos x="102" y="226"/>
              </a:cxn>
              <a:cxn ang="0">
                <a:pos x="163" y="221"/>
              </a:cxn>
              <a:cxn ang="0">
                <a:pos x="195" y="200"/>
              </a:cxn>
              <a:cxn ang="0">
                <a:pos x="218" y="169"/>
              </a:cxn>
              <a:cxn ang="0">
                <a:pos x="213" y="152"/>
              </a:cxn>
              <a:cxn ang="0">
                <a:pos x="207" y="140"/>
              </a:cxn>
              <a:cxn ang="0">
                <a:pos x="209" y="112"/>
              </a:cxn>
              <a:cxn ang="0">
                <a:pos x="254" y="47"/>
              </a:cxn>
              <a:cxn ang="0">
                <a:pos x="290" y="23"/>
              </a:cxn>
              <a:cxn ang="0">
                <a:pos x="363" y="5"/>
              </a:cxn>
              <a:cxn ang="0">
                <a:pos x="391" y="42"/>
              </a:cxn>
              <a:cxn ang="0">
                <a:pos x="397" y="77"/>
              </a:cxn>
              <a:cxn ang="0">
                <a:pos x="409" y="118"/>
              </a:cxn>
              <a:cxn ang="0">
                <a:pos x="428" y="163"/>
              </a:cxn>
              <a:cxn ang="0">
                <a:pos x="439" y="211"/>
              </a:cxn>
              <a:cxn ang="0">
                <a:pos x="439" y="235"/>
              </a:cxn>
              <a:cxn ang="0">
                <a:pos x="441" y="286"/>
              </a:cxn>
              <a:cxn ang="0">
                <a:pos x="449" y="323"/>
              </a:cxn>
              <a:cxn ang="0">
                <a:pos x="452" y="346"/>
              </a:cxn>
              <a:cxn ang="0">
                <a:pos x="449" y="392"/>
              </a:cxn>
              <a:cxn ang="0">
                <a:pos x="450" y="400"/>
              </a:cxn>
              <a:cxn ang="0">
                <a:pos x="474" y="383"/>
              </a:cxn>
              <a:cxn ang="0">
                <a:pos x="541" y="348"/>
              </a:cxn>
              <a:cxn ang="0">
                <a:pos x="561" y="355"/>
              </a:cxn>
              <a:cxn ang="0">
                <a:pos x="491" y="410"/>
              </a:cxn>
              <a:cxn ang="0">
                <a:pos x="447" y="427"/>
              </a:cxn>
              <a:cxn ang="0">
                <a:pos x="435" y="426"/>
              </a:cxn>
              <a:cxn ang="0">
                <a:pos x="422" y="436"/>
              </a:cxn>
              <a:cxn ang="0">
                <a:pos x="427" y="425"/>
              </a:cxn>
              <a:cxn ang="0">
                <a:pos x="434" y="415"/>
              </a:cxn>
              <a:cxn ang="0">
                <a:pos x="437" y="398"/>
              </a:cxn>
              <a:cxn ang="0">
                <a:pos x="437" y="386"/>
              </a:cxn>
            </a:cxnLst>
            <a:rect l="0" t="0" r="r" b="b"/>
            <a:pathLst>
              <a:path w="572" h="440">
                <a:moveTo>
                  <a:pt x="437" y="386"/>
                </a:moveTo>
                <a:lnTo>
                  <a:pt x="435" y="386"/>
                </a:lnTo>
                <a:lnTo>
                  <a:pt x="417" y="380"/>
                </a:lnTo>
                <a:lnTo>
                  <a:pt x="411" y="379"/>
                </a:lnTo>
                <a:lnTo>
                  <a:pt x="410" y="379"/>
                </a:lnTo>
                <a:lnTo>
                  <a:pt x="409" y="379"/>
                </a:lnTo>
                <a:lnTo>
                  <a:pt x="407" y="378"/>
                </a:lnTo>
                <a:lnTo>
                  <a:pt x="402" y="377"/>
                </a:lnTo>
                <a:lnTo>
                  <a:pt x="398" y="376"/>
                </a:lnTo>
                <a:lnTo>
                  <a:pt x="391" y="372"/>
                </a:lnTo>
                <a:lnTo>
                  <a:pt x="384" y="370"/>
                </a:lnTo>
                <a:lnTo>
                  <a:pt x="372" y="366"/>
                </a:lnTo>
                <a:lnTo>
                  <a:pt x="372" y="365"/>
                </a:lnTo>
                <a:lnTo>
                  <a:pt x="367" y="360"/>
                </a:lnTo>
                <a:lnTo>
                  <a:pt x="357" y="361"/>
                </a:lnTo>
                <a:lnTo>
                  <a:pt x="348" y="356"/>
                </a:lnTo>
                <a:lnTo>
                  <a:pt x="341" y="349"/>
                </a:lnTo>
                <a:lnTo>
                  <a:pt x="342" y="347"/>
                </a:lnTo>
                <a:lnTo>
                  <a:pt x="338" y="335"/>
                </a:lnTo>
                <a:lnTo>
                  <a:pt x="330" y="326"/>
                </a:lnTo>
                <a:lnTo>
                  <a:pt x="329" y="325"/>
                </a:lnTo>
                <a:lnTo>
                  <a:pt x="323" y="328"/>
                </a:lnTo>
                <a:lnTo>
                  <a:pt x="312" y="316"/>
                </a:lnTo>
                <a:lnTo>
                  <a:pt x="311" y="316"/>
                </a:lnTo>
                <a:lnTo>
                  <a:pt x="303" y="318"/>
                </a:lnTo>
                <a:lnTo>
                  <a:pt x="282" y="323"/>
                </a:lnTo>
                <a:lnTo>
                  <a:pt x="267" y="326"/>
                </a:lnTo>
                <a:lnTo>
                  <a:pt x="260" y="328"/>
                </a:lnTo>
                <a:lnTo>
                  <a:pt x="259" y="328"/>
                </a:lnTo>
                <a:lnTo>
                  <a:pt x="257" y="328"/>
                </a:lnTo>
                <a:lnTo>
                  <a:pt x="249" y="330"/>
                </a:lnTo>
                <a:lnTo>
                  <a:pt x="241" y="331"/>
                </a:lnTo>
                <a:lnTo>
                  <a:pt x="229" y="334"/>
                </a:lnTo>
                <a:lnTo>
                  <a:pt x="212" y="337"/>
                </a:lnTo>
                <a:lnTo>
                  <a:pt x="206" y="338"/>
                </a:lnTo>
                <a:lnTo>
                  <a:pt x="203" y="340"/>
                </a:lnTo>
                <a:lnTo>
                  <a:pt x="200" y="340"/>
                </a:lnTo>
                <a:lnTo>
                  <a:pt x="192" y="342"/>
                </a:lnTo>
                <a:lnTo>
                  <a:pt x="162" y="348"/>
                </a:lnTo>
                <a:lnTo>
                  <a:pt x="155" y="349"/>
                </a:lnTo>
                <a:lnTo>
                  <a:pt x="149" y="352"/>
                </a:lnTo>
                <a:lnTo>
                  <a:pt x="145" y="352"/>
                </a:lnTo>
                <a:lnTo>
                  <a:pt x="134" y="354"/>
                </a:lnTo>
                <a:lnTo>
                  <a:pt x="119" y="356"/>
                </a:lnTo>
                <a:lnTo>
                  <a:pt x="114" y="358"/>
                </a:lnTo>
                <a:lnTo>
                  <a:pt x="110" y="359"/>
                </a:lnTo>
                <a:lnTo>
                  <a:pt x="107" y="359"/>
                </a:lnTo>
                <a:lnTo>
                  <a:pt x="84" y="364"/>
                </a:lnTo>
                <a:lnTo>
                  <a:pt x="68" y="367"/>
                </a:lnTo>
                <a:lnTo>
                  <a:pt x="63" y="367"/>
                </a:lnTo>
                <a:lnTo>
                  <a:pt x="59" y="368"/>
                </a:lnTo>
                <a:lnTo>
                  <a:pt x="57" y="368"/>
                </a:lnTo>
                <a:lnTo>
                  <a:pt x="54" y="370"/>
                </a:lnTo>
                <a:lnTo>
                  <a:pt x="45" y="371"/>
                </a:lnTo>
                <a:lnTo>
                  <a:pt x="25" y="376"/>
                </a:lnTo>
                <a:lnTo>
                  <a:pt x="15" y="377"/>
                </a:lnTo>
                <a:lnTo>
                  <a:pt x="12" y="377"/>
                </a:lnTo>
                <a:lnTo>
                  <a:pt x="5" y="379"/>
                </a:lnTo>
                <a:lnTo>
                  <a:pt x="0" y="353"/>
                </a:lnTo>
                <a:lnTo>
                  <a:pt x="8" y="346"/>
                </a:lnTo>
                <a:lnTo>
                  <a:pt x="26" y="325"/>
                </a:lnTo>
                <a:lnTo>
                  <a:pt x="38" y="316"/>
                </a:lnTo>
                <a:lnTo>
                  <a:pt x="45" y="301"/>
                </a:lnTo>
                <a:lnTo>
                  <a:pt x="51" y="296"/>
                </a:lnTo>
                <a:lnTo>
                  <a:pt x="47" y="277"/>
                </a:lnTo>
                <a:lnTo>
                  <a:pt x="39" y="275"/>
                </a:lnTo>
                <a:lnTo>
                  <a:pt x="37" y="268"/>
                </a:lnTo>
                <a:lnTo>
                  <a:pt x="33" y="263"/>
                </a:lnTo>
                <a:lnTo>
                  <a:pt x="30" y="250"/>
                </a:lnTo>
                <a:lnTo>
                  <a:pt x="69" y="230"/>
                </a:lnTo>
                <a:lnTo>
                  <a:pt x="92" y="226"/>
                </a:lnTo>
                <a:lnTo>
                  <a:pt x="102" y="226"/>
                </a:lnTo>
                <a:lnTo>
                  <a:pt x="120" y="224"/>
                </a:lnTo>
                <a:lnTo>
                  <a:pt x="135" y="232"/>
                </a:lnTo>
                <a:lnTo>
                  <a:pt x="146" y="224"/>
                </a:lnTo>
                <a:lnTo>
                  <a:pt x="163" y="221"/>
                </a:lnTo>
                <a:lnTo>
                  <a:pt x="173" y="220"/>
                </a:lnTo>
                <a:lnTo>
                  <a:pt x="189" y="209"/>
                </a:lnTo>
                <a:lnTo>
                  <a:pt x="193" y="205"/>
                </a:lnTo>
                <a:lnTo>
                  <a:pt x="195" y="200"/>
                </a:lnTo>
                <a:lnTo>
                  <a:pt x="205" y="191"/>
                </a:lnTo>
                <a:lnTo>
                  <a:pt x="218" y="185"/>
                </a:lnTo>
                <a:lnTo>
                  <a:pt x="219" y="175"/>
                </a:lnTo>
                <a:lnTo>
                  <a:pt x="218" y="169"/>
                </a:lnTo>
                <a:lnTo>
                  <a:pt x="213" y="158"/>
                </a:lnTo>
                <a:lnTo>
                  <a:pt x="211" y="157"/>
                </a:lnTo>
                <a:lnTo>
                  <a:pt x="210" y="152"/>
                </a:lnTo>
                <a:lnTo>
                  <a:pt x="213" y="152"/>
                </a:lnTo>
                <a:lnTo>
                  <a:pt x="219" y="146"/>
                </a:lnTo>
                <a:lnTo>
                  <a:pt x="210" y="143"/>
                </a:lnTo>
                <a:lnTo>
                  <a:pt x="207" y="144"/>
                </a:lnTo>
                <a:lnTo>
                  <a:pt x="207" y="140"/>
                </a:lnTo>
                <a:lnTo>
                  <a:pt x="199" y="138"/>
                </a:lnTo>
                <a:lnTo>
                  <a:pt x="200" y="122"/>
                </a:lnTo>
                <a:lnTo>
                  <a:pt x="210" y="116"/>
                </a:lnTo>
                <a:lnTo>
                  <a:pt x="209" y="112"/>
                </a:lnTo>
                <a:lnTo>
                  <a:pt x="224" y="98"/>
                </a:lnTo>
                <a:lnTo>
                  <a:pt x="227" y="96"/>
                </a:lnTo>
                <a:lnTo>
                  <a:pt x="229" y="89"/>
                </a:lnTo>
                <a:lnTo>
                  <a:pt x="254" y="47"/>
                </a:lnTo>
                <a:lnTo>
                  <a:pt x="264" y="38"/>
                </a:lnTo>
                <a:lnTo>
                  <a:pt x="265" y="37"/>
                </a:lnTo>
                <a:lnTo>
                  <a:pt x="281" y="24"/>
                </a:lnTo>
                <a:lnTo>
                  <a:pt x="290" y="23"/>
                </a:lnTo>
                <a:lnTo>
                  <a:pt x="291" y="22"/>
                </a:lnTo>
                <a:lnTo>
                  <a:pt x="337" y="12"/>
                </a:lnTo>
                <a:lnTo>
                  <a:pt x="338" y="12"/>
                </a:lnTo>
                <a:lnTo>
                  <a:pt x="363" y="5"/>
                </a:lnTo>
                <a:lnTo>
                  <a:pt x="381" y="0"/>
                </a:lnTo>
                <a:lnTo>
                  <a:pt x="383" y="14"/>
                </a:lnTo>
                <a:lnTo>
                  <a:pt x="390" y="41"/>
                </a:lnTo>
                <a:lnTo>
                  <a:pt x="391" y="42"/>
                </a:lnTo>
                <a:lnTo>
                  <a:pt x="392" y="43"/>
                </a:lnTo>
                <a:lnTo>
                  <a:pt x="396" y="47"/>
                </a:lnTo>
                <a:lnTo>
                  <a:pt x="401" y="70"/>
                </a:lnTo>
                <a:lnTo>
                  <a:pt x="397" y="77"/>
                </a:lnTo>
                <a:lnTo>
                  <a:pt x="397" y="89"/>
                </a:lnTo>
                <a:lnTo>
                  <a:pt x="407" y="113"/>
                </a:lnTo>
                <a:lnTo>
                  <a:pt x="408" y="114"/>
                </a:lnTo>
                <a:lnTo>
                  <a:pt x="409" y="118"/>
                </a:lnTo>
                <a:lnTo>
                  <a:pt x="409" y="131"/>
                </a:lnTo>
                <a:lnTo>
                  <a:pt x="416" y="128"/>
                </a:lnTo>
                <a:lnTo>
                  <a:pt x="427" y="157"/>
                </a:lnTo>
                <a:lnTo>
                  <a:pt x="428" y="163"/>
                </a:lnTo>
                <a:lnTo>
                  <a:pt x="431" y="175"/>
                </a:lnTo>
                <a:lnTo>
                  <a:pt x="434" y="192"/>
                </a:lnTo>
                <a:lnTo>
                  <a:pt x="437" y="203"/>
                </a:lnTo>
                <a:lnTo>
                  <a:pt x="439" y="211"/>
                </a:lnTo>
                <a:lnTo>
                  <a:pt x="440" y="211"/>
                </a:lnTo>
                <a:lnTo>
                  <a:pt x="439" y="217"/>
                </a:lnTo>
                <a:lnTo>
                  <a:pt x="439" y="223"/>
                </a:lnTo>
                <a:lnTo>
                  <a:pt x="439" y="235"/>
                </a:lnTo>
                <a:lnTo>
                  <a:pt x="438" y="274"/>
                </a:lnTo>
                <a:lnTo>
                  <a:pt x="438" y="277"/>
                </a:lnTo>
                <a:lnTo>
                  <a:pt x="440" y="281"/>
                </a:lnTo>
                <a:lnTo>
                  <a:pt x="441" y="286"/>
                </a:lnTo>
                <a:lnTo>
                  <a:pt x="446" y="310"/>
                </a:lnTo>
                <a:lnTo>
                  <a:pt x="447" y="317"/>
                </a:lnTo>
                <a:lnTo>
                  <a:pt x="449" y="322"/>
                </a:lnTo>
                <a:lnTo>
                  <a:pt x="449" y="323"/>
                </a:lnTo>
                <a:lnTo>
                  <a:pt x="450" y="330"/>
                </a:lnTo>
                <a:lnTo>
                  <a:pt x="451" y="340"/>
                </a:lnTo>
                <a:lnTo>
                  <a:pt x="452" y="342"/>
                </a:lnTo>
                <a:lnTo>
                  <a:pt x="452" y="346"/>
                </a:lnTo>
                <a:lnTo>
                  <a:pt x="461" y="359"/>
                </a:lnTo>
                <a:lnTo>
                  <a:pt x="446" y="374"/>
                </a:lnTo>
                <a:lnTo>
                  <a:pt x="453" y="384"/>
                </a:lnTo>
                <a:lnTo>
                  <a:pt x="449" y="392"/>
                </a:lnTo>
                <a:lnTo>
                  <a:pt x="449" y="396"/>
                </a:lnTo>
                <a:lnTo>
                  <a:pt x="447" y="397"/>
                </a:lnTo>
                <a:lnTo>
                  <a:pt x="449" y="397"/>
                </a:lnTo>
                <a:lnTo>
                  <a:pt x="450" y="400"/>
                </a:lnTo>
                <a:lnTo>
                  <a:pt x="456" y="395"/>
                </a:lnTo>
                <a:lnTo>
                  <a:pt x="458" y="391"/>
                </a:lnTo>
                <a:lnTo>
                  <a:pt x="467" y="388"/>
                </a:lnTo>
                <a:lnTo>
                  <a:pt x="474" y="383"/>
                </a:lnTo>
                <a:lnTo>
                  <a:pt x="483" y="384"/>
                </a:lnTo>
                <a:lnTo>
                  <a:pt x="491" y="376"/>
                </a:lnTo>
                <a:lnTo>
                  <a:pt x="524" y="366"/>
                </a:lnTo>
                <a:lnTo>
                  <a:pt x="541" y="348"/>
                </a:lnTo>
                <a:lnTo>
                  <a:pt x="549" y="342"/>
                </a:lnTo>
                <a:lnTo>
                  <a:pt x="546" y="347"/>
                </a:lnTo>
                <a:lnTo>
                  <a:pt x="551" y="354"/>
                </a:lnTo>
                <a:lnTo>
                  <a:pt x="561" y="355"/>
                </a:lnTo>
                <a:lnTo>
                  <a:pt x="570" y="346"/>
                </a:lnTo>
                <a:lnTo>
                  <a:pt x="572" y="349"/>
                </a:lnTo>
                <a:lnTo>
                  <a:pt x="554" y="365"/>
                </a:lnTo>
                <a:lnTo>
                  <a:pt x="491" y="410"/>
                </a:lnTo>
                <a:lnTo>
                  <a:pt x="479" y="415"/>
                </a:lnTo>
                <a:lnTo>
                  <a:pt x="465" y="421"/>
                </a:lnTo>
                <a:lnTo>
                  <a:pt x="456" y="424"/>
                </a:lnTo>
                <a:lnTo>
                  <a:pt x="447" y="427"/>
                </a:lnTo>
                <a:lnTo>
                  <a:pt x="444" y="431"/>
                </a:lnTo>
                <a:lnTo>
                  <a:pt x="444" y="428"/>
                </a:lnTo>
                <a:lnTo>
                  <a:pt x="439" y="428"/>
                </a:lnTo>
                <a:lnTo>
                  <a:pt x="435" y="426"/>
                </a:lnTo>
                <a:lnTo>
                  <a:pt x="431" y="434"/>
                </a:lnTo>
                <a:lnTo>
                  <a:pt x="422" y="440"/>
                </a:lnTo>
                <a:lnTo>
                  <a:pt x="422" y="438"/>
                </a:lnTo>
                <a:lnTo>
                  <a:pt x="422" y="436"/>
                </a:lnTo>
                <a:lnTo>
                  <a:pt x="423" y="431"/>
                </a:lnTo>
                <a:lnTo>
                  <a:pt x="423" y="427"/>
                </a:lnTo>
                <a:lnTo>
                  <a:pt x="426" y="425"/>
                </a:lnTo>
                <a:lnTo>
                  <a:pt x="427" y="425"/>
                </a:lnTo>
                <a:lnTo>
                  <a:pt x="431" y="422"/>
                </a:lnTo>
                <a:lnTo>
                  <a:pt x="433" y="422"/>
                </a:lnTo>
                <a:lnTo>
                  <a:pt x="434" y="419"/>
                </a:lnTo>
                <a:lnTo>
                  <a:pt x="434" y="415"/>
                </a:lnTo>
                <a:lnTo>
                  <a:pt x="434" y="412"/>
                </a:lnTo>
                <a:lnTo>
                  <a:pt x="434" y="407"/>
                </a:lnTo>
                <a:lnTo>
                  <a:pt x="437" y="400"/>
                </a:lnTo>
                <a:lnTo>
                  <a:pt x="437" y="398"/>
                </a:lnTo>
                <a:lnTo>
                  <a:pt x="437" y="397"/>
                </a:lnTo>
                <a:lnTo>
                  <a:pt x="437" y="395"/>
                </a:lnTo>
                <a:lnTo>
                  <a:pt x="437" y="389"/>
                </a:lnTo>
                <a:lnTo>
                  <a:pt x="437" y="386"/>
                </a:lnTo>
                <a:close/>
              </a:path>
            </a:pathLst>
          </a:custGeom>
          <a:solidFill>
            <a:schemeClr val="tx2"/>
          </a:solidFill>
          <a:ln w="6350" cap="flat" cmpd="sng">
            <a:solidFill>
              <a:srgbClr val="8099C6"/>
            </a:solidFill>
            <a:prstDash val="solid"/>
            <a:round/>
            <a:headEnd type="none" w="med" len="med"/>
            <a:tailEnd type="none" w="med" len="med"/>
          </a:ln>
          <a:effectLst/>
        </p:spPr>
        <p:txBody>
          <a:bodyPr/>
          <a:lstStyle/>
          <a:p>
            <a:pPr marL="0" marR="0" lvl="0" indent="0" algn="l" defTabSz="91440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Arial"/>
              <a:ea typeface="+mn-ea"/>
              <a:cs typeface="+mn-cs"/>
            </a:endParaRPr>
          </a:p>
        </p:txBody>
      </p:sp>
      <p:grpSp>
        <p:nvGrpSpPr>
          <p:cNvPr id="4" name="Group 3"/>
          <p:cNvGrpSpPr/>
          <p:nvPr/>
        </p:nvGrpSpPr>
        <p:grpSpPr>
          <a:xfrm>
            <a:off x="8431728" y="4541547"/>
            <a:ext cx="820881" cy="1598782"/>
            <a:chOff x="2289175" y="1266826"/>
            <a:chExt cx="566738" cy="1357312"/>
          </a:xfrm>
          <a:solidFill>
            <a:schemeClr val="tx2"/>
          </a:solidFill>
        </p:grpSpPr>
        <p:sp>
          <p:nvSpPr>
            <p:cNvPr id="5" name="Freeform 5"/>
            <p:cNvSpPr>
              <a:spLocks/>
            </p:cNvSpPr>
            <p:nvPr/>
          </p:nvSpPr>
          <p:spPr bwMode="auto">
            <a:xfrm>
              <a:off x="2505075" y="1604963"/>
              <a:ext cx="134938" cy="114300"/>
            </a:xfrm>
            <a:custGeom>
              <a:avLst/>
              <a:gdLst/>
              <a:ahLst/>
              <a:cxnLst>
                <a:cxn ang="0">
                  <a:pos x="10" y="12"/>
                </a:cxn>
                <a:cxn ang="0">
                  <a:pos x="47" y="78"/>
                </a:cxn>
                <a:cxn ang="0">
                  <a:pos x="83" y="12"/>
                </a:cxn>
                <a:cxn ang="0">
                  <a:pos x="93" y="0"/>
                </a:cxn>
                <a:cxn ang="0">
                  <a:pos x="0" y="0"/>
                </a:cxn>
                <a:cxn ang="0">
                  <a:pos x="10" y="12"/>
                </a:cxn>
              </a:cxnLst>
              <a:rect l="0" t="0" r="r" b="b"/>
              <a:pathLst>
                <a:path w="93" h="78">
                  <a:moveTo>
                    <a:pt x="10" y="12"/>
                  </a:moveTo>
                  <a:cubicBezTo>
                    <a:pt x="26" y="28"/>
                    <a:pt x="38" y="50"/>
                    <a:pt x="47" y="78"/>
                  </a:cubicBezTo>
                  <a:cubicBezTo>
                    <a:pt x="55" y="50"/>
                    <a:pt x="67" y="28"/>
                    <a:pt x="83" y="12"/>
                  </a:cubicBezTo>
                  <a:cubicBezTo>
                    <a:pt x="86" y="8"/>
                    <a:pt x="90" y="4"/>
                    <a:pt x="93" y="0"/>
                  </a:cubicBezTo>
                  <a:cubicBezTo>
                    <a:pt x="0" y="0"/>
                    <a:pt x="0" y="0"/>
                    <a:pt x="0" y="0"/>
                  </a:cubicBezTo>
                  <a:cubicBezTo>
                    <a:pt x="3" y="4"/>
                    <a:pt x="7" y="8"/>
                    <a:pt x="10" y="1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Freeform 6"/>
            <p:cNvSpPr>
              <a:spLocks noEditPoints="1"/>
            </p:cNvSpPr>
            <p:nvPr/>
          </p:nvSpPr>
          <p:spPr bwMode="auto">
            <a:xfrm>
              <a:off x="2289175" y="1604963"/>
              <a:ext cx="566738" cy="1019175"/>
            </a:xfrm>
            <a:custGeom>
              <a:avLst/>
              <a:gdLst/>
              <a:ahLst/>
              <a:cxnLst>
                <a:cxn ang="0">
                  <a:pos x="86" y="396"/>
                </a:cxn>
                <a:cxn ang="0">
                  <a:pos x="86" y="395"/>
                </a:cxn>
                <a:cxn ang="0">
                  <a:pos x="86" y="648"/>
                </a:cxn>
                <a:cxn ang="0">
                  <a:pos x="136" y="698"/>
                </a:cxn>
                <a:cxn ang="0">
                  <a:pos x="185" y="648"/>
                </a:cxn>
                <a:cxn ang="0">
                  <a:pos x="185" y="335"/>
                </a:cxn>
                <a:cxn ang="0">
                  <a:pos x="204" y="335"/>
                </a:cxn>
                <a:cxn ang="0">
                  <a:pos x="204" y="648"/>
                </a:cxn>
                <a:cxn ang="0">
                  <a:pos x="253" y="698"/>
                </a:cxn>
                <a:cxn ang="0">
                  <a:pos x="303" y="648"/>
                </a:cxn>
                <a:cxn ang="0">
                  <a:pos x="303" y="395"/>
                </a:cxn>
                <a:cxn ang="0">
                  <a:pos x="303" y="396"/>
                </a:cxn>
                <a:cxn ang="0">
                  <a:pos x="314" y="397"/>
                </a:cxn>
                <a:cxn ang="0">
                  <a:pos x="344" y="375"/>
                </a:cxn>
                <a:cxn ang="0">
                  <a:pos x="389" y="153"/>
                </a:cxn>
                <a:cxn ang="0">
                  <a:pos x="377" y="75"/>
                </a:cxn>
                <a:cxn ang="0">
                  <a:pos x="326" y="12"/>
                </a:cxn>
                <a:cxn ang="0">
                  <a:pos x="277" y="0"/>
                </a:cxn>
                <a:cxn ang="0">
                  <a:pos x="276" y="0"/>
                </a:cxn>
                <a:cxn ang="0">
                  <a:pos x="272" y="0"/>
                </a:cxn>
                <a:cxn ang="0">
                  <a:pos x="270" y="0"/>
                </a:cxn>
                <a:cxn ang="0">
                  <a:pos x="270" y="0"/>
                </a:cxn>
                <a:cxn ang="0">
                  <a:pos x="249" y="29"/>
                </a:cxn>
                <a:cxn ang="0">
                  <a:pos x="241" y="39"/>
                </a:cxn>
                <a:cxn ang="0">
                  <a:pos x="208" y="151"/>
                </a:cxn>
                <a:cxn ang="0">
                  <a:pos x="224" y="177"/>
                </a:cxn>
                <a:cxn ang="0">
                  <a:pos x="218" y="194"/>
                </a:cxn>
                <a:cxn ang="0">
                  <a:pos x="214" y="198"/>
                </a:cxn>
                <a:cxn ang="0">
                  <a:pos x="195" y="206"/>
                </a:cxn>
                <a:cxn ang="0">
                  <a:pos x="175" y="198"/>
                </a:cxn>
                <a:cxn ang="0">
                  <a:pos x="171" y="194"/>
                </a:cxn>
                <a:cxn ang="0">
                  <a:pos x="165" y="177"/>
                </a:cxn>
                <a:cxn ang="0">
                  <a:pos x="181" y="151"/>
                </a:cxn>
                <a:cxn ang="0">
                  <a:pos x="148" y="38"/>
                </a:cxn>
                <a:cxn ang="0">
                  <a:pos x="141" y="29"/>
                </a:cxn>
                <a:cxn ang="0">
                  <a:pos x="119" y="0"/>
                </a:cxn>
                <a:cxn ang="0">
                  <a:pos x="119" y="0"/>
                </a:cxn>
                <a:cxn ang="0">
                  <a:pos x="117" y="0"/>
                </a:cxn>
                <a:cxn ang="0">
                  <a:pos x="113" y="0"/>
                </a:cxn>
                <a:cxn ang="0">
                  <a:pos x="112" y="0"/>
                </a:cxn>
                <a:cxn ang="0">
                  <a:pos x="44" y="27"/>
                </a:cxn>
                <a:cxn ang="0">
                  <a:pos x="12" y="75"/>
                </a:cxn>
                <a:cxn ang="0">
                  <a:pos x="0" y="153"/>
                </a:cxn>
                <a:cxn ang="0">
                  <a:pos x="45" y="375"/>
                </a:cxn>
                <a:cxn ang="0">
                  <a:pos x="76" y="397"/>
                </a:cxn>
                <a:cxn ang="0">
                  <a:pos x="86" y="396"/>
                </a:cxn>
                <a:cxn ang="0">
                  <a:pos x="317" y="97"/>
                </a:cxn>
                <a:cxn ang="0">
                  <a:pos x="325" y="153"/>
                </a:cxn>
                <a:cxn ang="0">
                  <a:pos x="303" y="291"/>
                </a:cxn>
                <a:cxn ang="0">
                  <a:pos x="303" y="229"/>
                </a:cxn>
                <a:cxn ang="0">
                  <a:pos x="303" y="74"/>
                </a:cxn>
                <a:cxn ang="0">
                  <a:pos x="317" y="97"/>
                </a:cxn>
                <a:cxn ang="0">
                  <a:pos x="72" y="97"/>
                </a:cxn>
                <a:cxn ang="0">
                  <a:pos x="86" y="74"/>
                </a:cxn>
                <a:cxn ang="0">
                  <a:pos x="86" y="229"/>
                </a:cxn>
                <a:cxn ang="0">
                  <a:pos x="86" y="291"/>
                </a:cxn>
                <a:cxn ang="0">
                  <a:pos x="64" y="153"/>
                </a:cxn>
                <a:cxn ang="0">
                  <a:pos x="72" y="97"/>
                </a:cxn>
              </a:cxnLst>
              <a:rect l="0" t="0" r="r" b="b"/>
              <a:pathLst>
                <a:path w="389" h="698">
                  <a:moveTo>
                    <a:pt x="86" y="396"/>
                  </a:moveTo>
                  <a:cubicBezTo>
                    <a:pt x="86" y="396"/>
                    <a:pt x="86" y="395"/>
                    <a:pt x="86" y="395"/>
                  </a:cubicBezTo>
                  <a:cubicBezTo>
                    <a:pt x="86" y="648"/>
                    <a:pt x="86" y="648"/>
                    <a:pt x="86" y="648"/>
                  </a:cubicBezTo>
                  <a:cubicBezTo>
                    <a:pt x="86" y="676"/>
                    <a:pt x="109" y="698"/>
                    <a:pt x="136" y="698"/>
                  </a:cubicBezTo>
                  <a:cubicBezTo>
                    <a:pt x="163" y="698"/>
                    <a:pt x="185" y="676"/>
                    <a:pt x="185" y="648"/>
                  </a:cubicBezTo>
                  <a:cubicBezTo>
                    <a:pt x="185" y="335"/>
                    <a:pt x="185" y="335"/>
                    <a:pt x="185" y="335"/>
                  </a:cubicBezTo>
                  <a:cubicBezTo>
                    <a:pt x="204" y="335"/>
                    <a:pt x="204" y="335"/>
                    <a:pt x="204" y="335"/>
                  </a:cubicBezTo>
                  <a:cubicBezTo>
                    <a:pt x="204" y="648"/>
                    <a:pt x="204" y="648"/>
                    <a:pt x="204" y="648"/>
                  </a:cubicBezTo>
                  <a:cubicBezTo>
                    <a:pt x="204" y="676"/>
                    <a:pt x="226" y="698"/>
                    <a:pt x="253" y="698"/>
                  </a:cubicBezTo>
                  <a:cubicBezTo>
                    <a:pt x="281" y="698"/>
                    <a:pt x="303" y="676"/>
                    <a:pt x="303" y="648"/>
                  </a:cubicBezTo>
                  <a:cubicBezTo>
                    <a:pt x="303" y="395"/>
                    <a:pt x="303" y="395"/>
                    <a:pt x="303" y="395"/>
                  </a:cubicBezTo>
                  <a:cubicBezTo>
                    <a:pt x="303" y="395"/>
                    <a:pt x="303" y="396"/>
                    <a:pt x="303" y="396"/>
                  </a:cubicBezTo>
                  <a:cubicBezTo>
                    <a:pt x="307" y="397"/>
                    <a:pt x="310" y="397"/>
                    <a:pt x="314" y="397"/>
                  </a:cubicBezTo>
                  <a:cubicBezTo>
                    <a:pt x="327" y="397"/>
                    <a:pt x="339" y="389"/>
                    <a:pt x="344" y="375"/>
                  </a:cubicBezTo>
                  <a:cubicBezTo>
                    <a:pt x="376" y="278"/>
                    <a:pt x="389" y="206"/>
                    <a:pt x="389" y="153"/>
                  </a:cubicBezTo>
                  <a:cubicBezTo>
                    <a:pt x="389" y="122"/>
                    <a:pt x="385" y="96"/>
                    <a:pt x="377" y="75"/>
                  </a:cubicBezTo>
                  <a:cubicBezTo>
                    <a:pt x="366" y="44"/>
                    <a:pt x="346" y="23"/>
                    <a:pt x="326" y="12"/>
                  </a:cubicBezTo>
                  <a:cubicBezTo>
                    <a:pt x="306" y="2"/>
                    <a:pt x="287" y="0"/>
                    <a:pt x="277" y="0"/>
                  </a:cubicBezTo>
                  <a:cubicBezTo>
                    <a:pt x="277" y="0"/>
                    <a:pt x="276" y="0"/>
                    <a:pt x="276" y="0"/>
                  </a:cubicBezTo>
                  <a:cubicBezTo>
                    <a:pt x="274" y="0"/>
                    <a:pt x="273" y="0"/>
                    <a:pt x="272" y="0"/>
                  </a:cubicBezTo>
                  <a:cubicBezTo>
                    <a:pt x="270" y="0"/>
                    <a:pt x="270" y="0"/>
                    <a:pt x="270" y="0"/>
                  </a:cubicBezTo>
                  <a:cubicBezTo>
                    <a:pt x="270" y="0"/>
                    <a:pt x="270" y="0"/>
                    <a:pt x="270" y="0"/>
                  </a:cubicBezTo>
                  <a:cubicBezTo>
                    <a:pt x="264" y="11"/>
                    <a:pt x="257" y="21"/>
                    <a:pt x="249" y="29"/>
                  </a:cubicBezTo>
                  <a:cubicBezTo>
                    <a:pt x="246" y="32"/>
                    <a:pt x="243" y="35"/>
                    <a:pt x="241" y="39"/>
                  </a:cubicBezTo>
                  <a:cubicBezTo>
                    <a:pt x="214" y="73"/>
                    <a:pt x="209" y="131"/>
                    <a:pt x="208" y="151"/>
                  </a:cubicBezTo>
                  <a:cubicBezTo>
                    <a:pt x="217" y="156"/>
                    <a:pt x="224" y="166"/>
                    <a:pt x="224" y="177"/>
                  </a:cubicBezTo>
                  <a:cubicBezTo>
                    <a:pt x="224" y="183"/>
                    <a:pt x="222" y="189"/>
                    <a:pt x="218" y="194"/>
                  </a:cubicBezTo>
                  <a:cubicBezTo>
                    <a:pt x="217" y="195"/>
                    <a:pt x="216" y="197"/>
                    <a:pt x="214" y="198"/>
                  </a:cubicBezTo>
                  <a:cubicBezTo>
                    <a:pt x="209" y="203"/>
                    <a:pt x="202" y="206"/>
                    <a:pt x="195" y="206"/>
                  </a:cubicBezTo>
                  <a:cubicBezTo>
                    <a:pt x="187" y="206"/>
                    <a:pt x="180" y="203"/>
                    <a:pt x="175" y="198"/>
                  </a:cubicBezTo>
                  <a:cubicBezTo>
                    <a:pt x="173" y="197"/>
                    <a:pt x="172" y="195"/>
                    <a:pt x="171" y="194"/>
                  </a:cubicBezTo>
                  <a:cubicBezTo>
                    <a:pt x="168" y="189"/>
                    <a:pt x="165" y="183"/>
                    <a:pt x="165" y="177"/>
                  </a:cubicBezTo>
                  <a:cubicBezTo>
                    <a:pt x="165" y="166"/>
                    <a:pt x="172" y="156"/>
                    <a:pt x="181" y="151"/>
                  </a:cubicBezTo>
                  <a:cubicBezTo>
                    <a:pt x="180" y="130"/>
                    <a:pt x="175" y="73"/>
                    <a:pt x="148" y="38"/>
                  </a:cubicBezTo>
                  <a:cubicBezTo>
                    <a:pt x="146" y="35"/>
                    <a:pt x="143" y="32"/>
                    <a:pt x="141" y="29"/>
                  </a:cubicBezTo>
                  <a:cubicBezTo>
                    <a:pt x="132" y="21"/>
                    <a:pt x="125" y="11"/>
                    <a:pt x="119" y="0"/>
                  </a:cubicBezTo>
                  <a:cubicBezTo>
                    <a:pt x="119" y="0"/>
                    <a:pt x="119" y="0"/>
                    <a:pt x="119" y="0"/>
                  </a:cubicBezTo>
                  <a:cubicBezTo>
                    <a:pt x="117" y="0"/>
                    <a:pt x="117" y="0"/>
                    <a:pt x="117" y="0"/>
                  </a:cubicBezTo>
                  <a:cubicBezTo>
                    <a:pt x="116" y="0"/>
                    <a:pt x="115" y="0"/>
                    <a:pt x="113" y="0"/>
                  </a:cubicBezTo>
                  <a:cubicBezTo>
                    <a:pt x="113" y="0"/>
                    <a:pt x="113" y="0"/>
                    <a:pt x="112" y="0"/>
                  </a:cubicBezTo>
                  <a:cubicBezTo>
                    <a:pt x="99" y="0"/>
                    <a:pt x="70" y="3"/>
                    <a:pt x="44" y="27"/>
                  </a:cubicBezTo>
                  <a:cubicBezTo>
                    <a:pt x="31" y="38"/>
                    <a:pt x="20" y="54"/>
                    <a:pt x="12" y="75"/>
                  </a:cubicBezTo>
                  <a:cubicBezTo>
                    <a:pt x="4" y="96"/>
                    <a:pt x="0" y="122"/>
                    <a:pt x="0" y="153"/>
                  </a:cubicBezTo>
                  <a:cubicBezTo>
                    <a:pt x="0" y="206"/>
                    <a:pt x="13" y="278"/>
                    <a:pt x="45" y="375"/>
                  </a:cubicBezTo>
                  <a:cubicBezTo>
                    <a:pt x="50" y="389"/>
                    <a:pt x="62" y="397"/>
                    <a:pt x="76" y="397"/>
                  </a:cubicBezTo>
                  <a:cubicBezTo>
                    <a:pt x="79" y="397"/>
                    <a:pt x="82" y="397"/>
                    <a:pt x="86" y="396"/>
                  </a:cubicBezTo>
                  <a:close/>
                  <a:moveTo>
                    <a:pt x="317" y="97"/>
                  </a:moveTo>
                  <a:cubicBezTo>
                    <a:pt x="322" y="110"/>
                    <a:pt x="325" y="127"/>
                    <a:pt x="325" y="153"/>
                  </a:cubicBezTo>
                  <a:cubicBezTo>
                    <a:pt x="325" y="185"/>
                    <a:pt x="319" y="231"/>
                    <a:pt x="303" y="291"/>
                  </a:cubicBezTo>
                  <a:cubicBezTo>
                    <a:pt x="303" y="229"/>
                    <a:pt x="303" y="229"/>
                    <a:pt x="303" y="229"/>
                  </a:cubicBezTo>
                  <a:cubicBezTo>
                    <a:pt x="303" y="74"/>
                    <a:pt x="303" y="74"/>
                    <a:pt x="303" y="74"/>
                  </a:cubicBezTo>
                  <a:cubicBezTo>
                    <a:pt x="308" y="79"/>
                    <a:pt x="313" y="85"/>
                    <a:pt x="317" y="97"/>
                  </a:cubicBezTo>
                  <a:close/>
                  <a:moveTo>
                    <a:pt x="72" y="97"/>
                  </a:moveTo>
                  <a:cubicBezTo>
                    <a:pt x="77" y="86"/>
                    <a:pt x="82" y="79"/>
                    <a:pt x="86" y="74"/>
                  </a:cubicBezTo>
                  <a:cubicBezTo>
                    <a:pt x="86" y="229"/>
                    <a:pt x="86" y="229"/>
                    <a:pt x="86" y="229"/>
                  </a:cubicBezTo>
                  <a:cubicBezTo>
                    <a:pt x="86" y="291"/>
                    <a:pt x="86" y="291"/>
                    <a:pt x="86" y="291"/>
                  </a:cubicBezTo>
                  <a:cubicBezTo>
                    <a:pt x="70" y="231"/>
                    <a:pt x="64" y="185"/>
                    <a:pt x="64" y="153"/>
                  </a:cubicBezTo>
                  <a:cubicBezTo>
                    <a:pt x="64" y="127"/>
                    <a:pt x="68" y="110"/>
                    <a:pt x="72" y="9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Freeform 7"/>
            <p:cNvSpPr>
              <a:spLocks noEditPoints="1"/>
            </p:cNvSpPr>
            <p:nvPr/>
          </p:nvSpPr>
          <p:spPr bwMode="auto">
            <a:xfrm>
              <a:off x="2433638" y="1266826"/>
              <a:ext cx="287338" cy="628650"/>
            </a:xfrm>
            <a:custGeom>
              <a:avLst/>
              <a:gdLst/>
              <a:ahLst/>
              <a:cxnLst>
                <a:cxn ang="0">
                  <a:pos x="6" y="102"/>
                </a:cxn>
                <a:cxn ang="0">
                  <a:pos x="0" y="107"/>
                </a:cxn>
                <a:cxn ang="0">
                  <a:pos x="0" y="107"/>
                </a:cxn>
                <a:cxn ang="0">
                  <a:pos x="0" y="109"/>
                </a:cxn>
                <a:cxn ang="0">
                  <a:pos x="28" y="232"/>
                </a:cxn>
                <a:cxn ang="0">
                  <a:pos x="30" y="235"/>
                </a:cxn>
                <a:cxn ang="0">
                  <a:pos x="47" y="256"/>
                </a:cxn>
                <a:cxn ang="0">
                  <a:pos x="50" y="260"/>
                </a:cxn>
                <a:cxn ang="0">
                  <a:pos x="90" y="388"/>
                </a:cxn>
                <a:cxn ang="0">
                  <a:pos x="74" y="409"/>
                </a:cxn>
                <a:cxn ang="0">
                  <a:pos x="96" y="431"/>
                </a:cxn>
                <a:cxn ang="0">
                  <a:pos x="118" y="409"/>
                </a:cxn>
                <a:cxn ang="0">
                  <a:pos x="101" y="388"/>
                </a:cxn>
                <a:cxn ang="0">
                  <a:pos x="141" y="260"/>
                </a:cxn>
                <a:cxn ang="0">
                  <a:pos x="145" y="256"/>
                </a:cxn>
                <a:cxn ang="0">
                  <a:pos x="161" y="235"/>
                </a:cxn>
                <a:cxn ang="0">
                  <a:pos x="163" y="232"/>
                </a:cxn>
                <a:cxn ang="0">
                  <a:pos x="191" y="109"/>
                </a:cxn>
                <a:cxn ang="0">
                  <a:pos x="191" y="107"/>
                </a:cxn>
                <a:cxn ang="0">
                  <a:pos x="191" y="107"/>
                </a:cxn>
                <a:cxn ang="0">
                  <a:pos x="185" y="102"/>
                </a:cxn>
                <a:cxn ang="0">
                  <a:pos x="185" y="102"/>
                </a:cxn>
                <a:cxn ang="0">
                  <a:pos x="183" y="95"/>
                </a:cxn>
                <a:cxn ang="0">
                  <a:pos x="178" y="78"/>
                </a:cxn>
                <a:cxn ang="0">
                  <a:pos x="197" y="43"/>
                </a:cxn>
                <a:cxn ang="0">
                  <a:pos x="154" y="0"/>
                </a:cxn>
                <a:cxn ang="0">
                  <a:pos x="115" y="27"/>
                </a:cxn>
                <a:cxn ang="0">
                  <a:pos x="44" y="41"/>
                </a:cxn>
                <a:cxn ang="0">
                  <a:pos x="112" y="41"/>
                </a:cxn>
                <a:cxn ang="0">
                  <a:pos x="111" y="43"/>
                </a:cxn>
                <a:cxn ang="0">
                  <a:pos x="114" y="57"/>
                </a:cxn>
                <a:cxn ang="0">
                  <a:pos x="27" y="57"/>
                </a:cxn>
                <a:cxn ang="0">
                  <a:pos x="8" y="95"/>
                </a:cxn>
                <a:cxn ang="0">
                  <a:pos x="8" y="95"/>
                </a:cxn>
                <a:cxn ang="0">
                  <a:pos x="6" y="102"/>
                </a:cxn>
                <a:cxn ang="0">
                  <a:pos x="6" y="102"/>
                </a:cxn>
                <a:cxn ang="0">
                  <a:pos x="121" y="44"/>
                </a:cxn>
                <a:cxn ang="0">
                  <a:pos x="121" y="41"/>
                </a:cxn>
                <a:cxn ang="0">
                  <a:pos x="124" y="30"/>
                </a:cxn>
                <a:cxn ang="0">
                  <a:pos x="154" y="10"/>
                </a:cxn>
                <a:cxn ang="0">
                  <a:pos x="187" y="44"/>
                </a:cxn>
                <a:cxn ang="0">
                  <a:pos x="174" y="70"/>
                </a:cxn>
                <a:cxn ang="0">
                  <a:pos x="154" y="77"/>
                </a:cxn>
                <a:cxn ang="0">
                  <a:pos x="124" y="57"/>
                </a:cxn>
                <a:cxn ang="0">
                  <a:pos x="121" y="44"/>
                </a:cxn>
                <a:cxn ang="0">
                  <a:pos x="75" y="203"/>
                </a:cxn>
                <a:cxn ang="0">
                  <a:pos x="166" y="171"/>
                </a:cxn>
                <a:cxn ang="0">
                  <a:pos x="176" y="154"/>
                </a:cxn>
                <a:cxn ang="0">
                  <a:pos x="151" y="232"/>
                </a:cxn>
                <a:cxn ang="0">
                  <a:pos x="137" y="249"/>
                </a:cxn>
                <a:cxn ang="0">
                  <a:pos x="96" y="341"/>
                </a:cxn>
                <a:cxn ang="0">
                  <a:pos x="54" y="249"/>
                </a:cxn>
                <a:cxn ang="0">
                  <a:pos x="41" y="232"/>
                </a:cxn>
                <a:cxn ang="0">
                  <a:pos x="15" y="154"/>
                </a:cxn>
                <a:cxn ang="0">
                  <a:pos x="25" y="171"/>
                </a:cxn>
                <a:cxn ang="0">
                  <a:pos x="75" y="203"/>
                </a:cxn>
              </a:cxnLst>
              <a:rect l="0" t="0" r="r" b="b"/>
              <a:pathLst>
                <a:path w="197" h="431">
                  <a:moveTo>
                    <a:pt x="6" y="102"/>
                  </a:moveTo>
                  <a:cubicBezTo>
                    <a:pt x="3" y="102"/>
                    <a:pt x="0" y="104"/>
                    <a:pt x="0" y="107"/>
                  </a:cubicBezTo>
                  <a:cubicBezTo>
                    <a:pt x="0" y="107"/>
                    <a:pt x="0" y="107"/>
                    <a:pt x="0" y="107"/>
                  </a:cubicBezTo>
                  <a:cubicBezTo>
                    <a:pt x="0" y="107"/>
                    <a:pt x="0" y="108"/>
                    <a:pt x="0" y="109"/>
                  </a:cubicBezTo>
                  <a:cubicBezTo>
                    <a:pt x="0" y="120"/>
                    <a:pt x="1" y="184"/>
                    <a:pt x="28" y="232"/>
                  </a:cubicBezTo>
                  <a:cubicBezTo>
                    <a:pt x="29" y="233"/>
                    <a:pt x="29" y="234"/>
                    <a:pt x="30" y="235"/>
                  </a:cubicBezTo>
                  <a:cubicBezTo>
                    <a:pt x="35" y="242"/>
                    <a:pt x="40" y="250"/>
                    <a:pt x="47" y="256"/>
                  </a:cubicBezTo>
                  <a:cubicBezTo>
                    <a:pt x="48" y="257"/>
                    <a:pt x="49" y="259"/>
                    <a:pt x="50" y="260"/>
                  </a:cubicBezTo>
                  <a:cubicBezTo>
                    <a:pt x="83" y="296"/>
                    <a:pt x="89" y="364"/>
                    <a:pt x="90" y="388"/>
                  </a:cubicBezTo>
                  <a:cubicBezTo>
                    <a:pt x="80" y="390"/>
                    <a:pt x="74" y="399"/>
                    <a:pt x="74" y="409"/>
                  </a:cubicBezTo>
                  <a:cubicBezTo>
                    <a:pt x="74" y="421"/>
                    <a:pt x="83" y="431"/>
                    <a:pt x="96" y="431"/>
                  </a:cubicBezTo>
                  <a:cubicBezTo>
                    <a:pt x="108" y="431"/>
                    <a:pt x="118" y="421"/>
                    <a:pt x="118" y="409"/>
                  </a:cubicBezTo>
                  <a:cubicBezTo>
                    <a:pt x="118" y="399"/>
                    <a:pt x="111" y="390"/>
                    <a:pt x="101" y="388"/>
                  </a:cubicBezTo>
                  <a:cubicBezTo>
                    <a:pt x="102" y="364"/>
                    <a:pt x="108" y="296"/>
                    <a:pt x="141" y="260"/>
                  </a:cubicBezTo>
                  <a:cubicBezTo>
                    <a:pt x="142" y="259"/>
                    <a:pt x="143" y="257"/>
                    <a:pt x="145" y="256"/>
                  </a:cubicBezTo>
                  <a:cubicBezTo>
                    <a:pt x="151" y="250"/>
                    <a:pt x="157" y="242"/>
                    <a:pt x="161" y="235"/>
                  </a:cubicBezTo>
                  <a:cubicBezTo>
                    <a:pt x="162" y="234"/>
                    <a:pt x="162" y="233"/>
                    <a:pt x="163" y="232"/>
                  </a:cubicBezTo>
                  <a:cubicBezTo>
                    <a:pt x="190" y="184"/>
                    <a:pt x="191" y="120"/>
                    <a:pt x="191" y="109"/>
                  </a:cubicBezTo>
                  <a:cubicBezTo>
                    <a:pt x="191" y="108"/>
                    <a:pt x="191" y="107"/>
                    <a:pt x="191" y="107"/>
                  </a:cubicBezTo>
                  <a:cubicBezTo>
                    <a:pt x="191" y="107"/>
                    <a:pt x="191" y="107"/>
                    <a:pt x="191" y="107"/>
                  </a:cubicBezTo>
                  <a:cubicBezTo>
                    <a:pt x="191" y="104"/>
                    <a:pt x="188" y="102"/>
                    <a:pt x="185" y="102"/>
                  </a:cubicBezTo>
                  <a:cubicBezTo>
                    <a:pt x="185" y="102"/>
                    <a:pt x="185" y="102"/>
                    <a:pt x="185" y="102"/>
                  </a:cubicBezTo>
                  <a:cubicBezTo>
                    <a:pt x="184" y="100"/>
                    <a:pt x="184" y="98"/>
                    <a:pt x="183" y="95"/>
                  </a:cubicBezTo>
                  <a:cubicBezTo>
                    <a:pt x="182" y="89"/>
                    <a:pt x="180" y="84"/>
                    <a:pt x="178" y="78"/>
                  </a:cubicBezTo>
                  <a:cubicBezTo>
                    <a:pt x="189" y="71"/>
                    <a:pt x="197" y="58"/>
                    <a:pt x="197" y="43"/>
                  </a:cubicBezTo>
                  <a:cubicBezTo>
                    <a:pt x="197" y="19"/>
                    <a:pt x="178" y="0"/>
                    <a:pt x="154" y="0"/>
                  </a:cubicBezTo>
                  <a:cubicBezTo>
                    <a:pt x="136" y="0"/>
                    <a:pt x="121" y="11"/>
                    <a:pt x="115" y="27"/>
                  </a:cubicBezTo>
                  <a:cubicBezTo>
                    <a:pt x="89" y="22"/>
                    <a:pt x="64" y="27"/>
                    <a:pt x="44" y="41"/>
                  </a:cubicBezTo>
                  <a:cubicBezTo>
                    <a:pt x="112" y="41"/>
                    <a:pt x="112" y="41"/>
                    <a:pt x="112" y="41"/>
                  </a:cubicBezTo>
                  <a:cubicBezTo>
                    <a:pt x="111" y="42"/>
                    <a:pt x="111" y="42"/>
                    <a:pt x="111" y="43"/>
                  </a:cubicBezTo>
                  <a:cubicBezTo>
                    <a:pt x="111" y="48"/>
                    <a:pt x="112" y="53"/>
                    <a:pt x="114" y="57"/>
                  </a:cubicBezTo>
                  <a:cubicBezTo>
                    <a:pt x="27" y="57"/>
                    <a:pt x="27" y="57"/>
                    <a:pt x="27" y="57"/>
                  </a:cubicBezTo>
                  <a:cubicBezTo>
                    <a:pt x="18" y="68"/>
                    <a:pt x="11" y="80"/>
                    <a:pt x="8" y="95"/>
                  </a:cubicBezTo>
                  <a:cubicBezTo>
                    <a:pt x="8" y="95"/>
                    <a:pt x="8" y="95"/>
                    <a:pt x="8" y="95"/>
                  </a:cubicBezTo>
                  <a:cubicBezTo>
                    <a:pt x="7" y="98"/>
                    <a:pt x="7" y="100"/>
                    <a:pt x="6" y="102"/>
                  </a:cubicBezTo>
                  <a:cubicBezTo>
                    <a:pt x="6" y="102"/>
                    <a:pt x="6" y="102"/>
                    <a:pt x="6" y="102"/>
                  </a:cubicBezTo>
                  <a:close/>
                  <a:moveTo>
                    <a:pt x="121" y="44"/>
                  </a:moveTo>
                  <a:cubicBezTo>
                    <a:pt x="121" y="43"/>
                    <a:pt x="121" y="42"/>
                    <a:pt x="121" y="41"/>
                  </a:cubicBezTo>
                  <a:cubicBezTo>
                    <a:pt x="121" y="37"/>
                    <a:pt x="122" y="33"/>
                    <a:pt x="124" y="30"/>
                  </a:cubicBezTo>
                  <a:cubicBezTo>
                    <a:pt x="129" y="18"/>
                    <a:pt x="141" y="10"/>
                    <a:pt x="154" y="10"/>
                  </a:cubicBezTo>
                  <a:cubicBezTo>
                    <a:pt x="172" y="10"/>
                    <a:pt x="187" y="25"/>
                    <a:pt x="187" y="44"/>
                  </a:cubicBezTo>
                  <a:cubicBezTo>
                    <a:pt x="187" y="55"/>
                    <a:pt x="182" y="64"/>
                    <a:pt x="174" y="70"/>
                  </a:cubicBezTo>
                  <a:cubicBezTo>
                    <a:pt x="168" y="74"/>
                    <a:pt x="161" y="77"/>
                    <a:pt x="154" y="77"/>
                  </a:cubicBezTo>
                  <a:cubicBezTo>
                    <a:pt x="141" y="77"/>
                    <a:pt x="129" y="69"/>
                    <a:pt x="124" y="57"/>
                  </a:cubicBezTo>
                  <a:cubicBezTo>
                    <a:pt x="122" y="53"/>
                    <a:pt x="121" y="48"/>
                    <a:pt x="121" y="44"/>
                  </a:cubicBezTo>
                  <a:close/>
                  <a:moveTo>
                    <a:pt x="75" y="203"/>
                  </a:moveTo>
                  <a:cubicBezTo>
                    <a:pt x="110" y="211"/>
                    <a:pt x="145" y="197"/>
                    <a:pt x="166" y="171"/>
                  </a:cubicBezTo>
                  <a:cubicBezTo>
                    <a:pt x="170" y="166"/>
                    <a:pt x="174" y="160"/>
                    <a:pt x="176" y="154"/>
                  </a:cubicBezTo>
                  <a:cubicBezTo>
                    <a:pt x="173" y="179"/>
                    <a:pt x="165" y="209"/>
                    <a:pt x="151" y="232"/>
                  </a:cubicBezTo>
                  <a:cubicBezTo>
                    <a:pt x="147" y="238"/>
                    <a:pt x="142" y="244"/>
                    <a:pt x="137" y="249"/>
                  </a:cubicBezTo>
                  <a:cubicBezTo>
                    <a:pt x="112" y="274"/>
                    <a:pt x="101" y="310"/>
                    <a:pt x="96" y="341"/>
                  </a:cubicBezTo>
                  <a:cubicBezTo>
                    <a:pt x="90" y="310"/>
                    <a:pt x="79" y="274"/>
                    <a:pt x="54" y="249"/>
                  </a:cubicBezTo>
                  <a:cubicBezTo>
                    <a:pt x="49" y="244"/>
                    <a:pt x="45" y="238"/>
                    <a:pt x="41" y="232"/>
                  </a:cubicBezTo>
                  <a:cubicBezTo>
                    <a:pt x="26" y="209"/>
                    <a:pt x="18" y="179"/>
                    <a:pt x="15" y="154"/>
                  </a:cubicBezTo>
                  <a:cubicBezTo>
                    <a:pt x="17" y="160"/>
                    <a:pt x="21" y="166"/>
                    <a:pt x="25" y="171"/>
                  </a:cubicBezTo>
                  <a:cubicBezTo>
                    <a:pt x="37" y="186"/>
                    <a:pt x="55" y="198"/>
                    <a:pt x="75"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8" name="Group 347"/>
          <p:cNvGrpSpPr/>
          <p:nvPr/>
        </p:nvGrpSpPr>
        <p:grpSpPr>
          <a:xfrm>
            <a:off x="4465422" y="4657900"/>
            <a:ext cx="1978718" cy="1462980"/>
            <a:chOff x="6845301" y="1427163"/>
            <a:chExt cx="1212850" cy="920750"/>
          </a:xfrm>
        </p:grpSpPr>
        <p:sp>
          <p:nvSpPr>
            <p:cNvPr id="9" name="Freeform 231"/>
            <p:cNvSpPr>
              <a:spLocks noEditPoints="1"/>
            </p:cNvSpPr>
            <p:nvPr/>
          </p:nvSpPr>
          <p:spPr bwMode="auto">
            <a:xfrm>
              <a:off x="7002463" y="1663700"/>
              <a:ext cx="512763" cy="655637"/>
            </a:xfrm>
            <a:custGeom>
              <a:avLst/>
              <a:gdLst/>
              <a:ahLst/>
              <a:cxnLst>
                <a:cxn ang="0">
                  <a:pos x="0" y="413"/>
                </a:cxn>
                <a:cxn ang="0">
                  <a:pos x="0" y="58"/>
                </a:cxn>
                <a:cxn ang="0">
                  <a:pos x="173" y="0"/>
                </a:cxn>
                <a:cxn ang="0">
                  <a:pos x="173" y="413"/>
                </a:cxn>
                <a:cxn ang="0">
                  <a:pos x="0" y="413"/>
                </a:cxn>
                <a:cxn ang="0">
                  <a:pos x="173" y="413"/>
                </a:cxn>
                <a:cxn ang="0">
                  <a:pos x="173" y="0"/>
                </a:cxn>
                <a:cxn ang="0">
                  <a:pos x="323" y="58"/>
                </a:cxn>
                <a:cxn ang="0">
                  <a:pos x="323" y="413"/>
                </a:cxn>
                <a:cxn ang="0">
                  <a:pos x="173" y="413"/>
                </a:cxn>
              </a:cxnLst>
              <a:rect l="0" t="0" r="r" b="b"/>
              <a:pathLst>
                <a:path w="323" h="413">
                  <a:moveTo>
                    <a:pt x="0" y="413"/>
                  </a:moveTo>
                  <a:lnTo>
                    <a:pt x="0" y="58"/>
                  </a:lnTo>
                  <a:lnTo>
                    <a:pt x="173" y="0"/>
                  </a:lnTo>
                  <a:lnTo>
                    <a:pt x="173" y="413"/>
                  </a:lnTo>
                  <a:lnTo>
                    <a:pt x="0" y="413"/>
                  </a:lnTo>
                  <a:close/>
                  <a:moveTo>
                    <a:pt x="173" y="413"/>
                  </a:moveTo>
                  <a:lnTo>
                    <a:pt x="173" y="0"/>
                  </a:lnTo>
                  <a:lnTo>
                    <a:pt x="323" y="58"/>
                  </a:lnTo>
                  <a:lnTo>
                    <a:pt x="323" y="413"/>
                  </a:lnTo>
                  <a:lnTo>
                    <a:pt x="173" y="413"/>
                  </a:lnTo>
                  <a:close/>
                </a:path>
              </a:pathLst>
            </a:custGeom>
            <a:solidFill>
              <a:srgbClr val="00338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Freeform 232"/>
            <p:cNvSpPr>
              <a:spLocks noEditPoints="1"/>
            </p:cNvSpPr>
            <p:nvPr/>
          </p:nvSpPr>
          <p:spPr bwMode="auto">
            <a:xfrm>
              <a:off x="7072313" y="1704975"/>
              <a:ext cx="193675" cy="614362"/>
            </a:xfrm>
            <a:custGeom>
              <a:avLst/>
              <a:gdLst/>
              <a:ahLst/>
              <a:cxnLst>
                <a:cxn ang="0">
                  <a:pos x="291" y="1335"/>
                </a:cxn>
                <a:cxn ang="0">
                  <a:pos x="291" y="44"/>
                </a:cxn>
                <a:cxn ang="0">
                  <a:pos x="423" y="0"/>
                </a:cxn>
                <a:cxn ang="0">
                  <a:pos x="423" y="1335"/>
                </a:cxn>
                <a:cxn ang="0">
                  <a:pos x="291" y="1335"/>
                </a:cxn>
                <a:cxn ang="0">
                  <a:pos x="135" y="1055"/>
                </a:cxn>
                <a:cxn ang="0">
                  <a:pos x="135" y="97"/>
                </a:cxn>
                <a:cxn ang="0">
                  <a:pos x="262" y="54"/>
                </a:cxn>
                <a:cxn ang="0">
                  <a:pos x="262" y="1306"/>
                </a:cxn>
                <a:cxn ang="0">
                  <a:pos x="135" y="1055"/>
                </a:cxn>
                <a:cxn ang="0">
                  <a:pos x="0" y="249"/>
                </a:cxn>
                <a:cxn ang="0">
                  <a:pos x="2" y="142"/>
                </a:cxn>
                <a:cxn ang="0">
                  <a:pos x="106" y="107"/>
                </a:cxn>
                <a:cxn ang="0">
                  <a:pos x="106" y="971"/>
                </a:cxn>
                <a:cxn ang="0">
                  <a:pos x="0" y="249"/>
                </a:cxn>
              </a:cxnLst>
              <a:rect l="0" t="0" r="r" b="b"/>
              <a:pathLst>
                <a:path w="423" h="1335">
                  <a:moveTo>
                    <a:pt x="291" y="1335"/>
                  </a:moveTo>
                  <a:cubicBezTo>
                    <a:pt x="291" y="44"/>
                    <a:pt x="291" y="44"/>
                    <a:pt x="291" y="44"/>
                  </a:cubicBezTo>
                  <a:cubicBezTo>
                    <a:pt x="423" y="0"/>
                    <a:pt x="423" y="0"/>
                    <a:pt x="423" y="0"/>
                  </a:cubicBezTo>
                  <a:cubicBezTo>
                    <a:pt x="423" y="1335"/>
                    <a:pt x="423" y="1335"/>
                    <a:pt x="423" y="1335"/>
                  </a:cubicBezTo>
                  <a:lnTo>
                    <a:pt x="291" y="1335"/>
                  </a:lnTo>
                  <a:close/>
                  <a:moveTo>
                    <a:pt x="135" y="1055"/>
                  </a:moveTo>
                  <a:cubicBezTo>
                    <a:pt x="135" y="97"/>
                    <a:pt x="135" y="97"/>
                    <a:pt x="135" y="97"/>
                  </a:cubicBezTo>
                  <a:cubicBezTo>
                    <a:pt x="262" y="54"/>
                    <a:pt x="262" y="54"/>
                    <a:pt x="262" y="54"/>
                  </a:cubicBezTo>
                  <a:cubicBezTo>
                    <a:pt x="262" y="1306"/>
                    <a:pt x="262" y="1306"/>
                    <a:pt x="262" y="1306"/>
                  </a:cubicBezTo>
                  <a:cubicBezTo>
                    <a:pt x="214" y="1235"/>
                    <a:pt x="172" y="1150"/>
                    <a:pt x="135" y="1055"/>
                  </a:cubicBezTo>
                  <a:close/>
                  <a:moveTo>
                    <a:pt x="0" y="249"/>
                  </a:moveTo>
                  <a:cubicBezTo>
                    <a:pt x="0" y="213"/>
                    <a:pt x="1" y="177"/>
                    <a:pt x="2" y="142"/>
                  </a:cubicBezTo>
                  <a:cubicBezTo>
                    <a:pt x="106" y="107"/>
                    <a:pt x="106" y="107"/>
                    <a:pt x="106" y="107"/>
                  </a:cubicBezTo>
                  <a:cubicBezTo>
                    <a:pt x="106" y="971"/>
                    <a:pt x="106" y="971"/>
                    <a:pt x="106" y="971"/>
                  </a:cubicBezTo>
                  <a:cubicBezTo>
                    <a:pt x="39" y="764"/>
                    <a:pt x="0" y="516"/>
                    <a:pt x="0" y="249"/>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Freeform 233"/>
            <p:cNvSpPr>
              <a:spLocks/>
            </p:cNvSpPr>
            <p:nvPr/>
          </p:nvSpPr>
          <p:spPr bwMode="auto">
            <a:xfrm>
              <a:off x="7023101" y="1778000"/>
              <a:ext cx="146050" cy="541337"/>
            </a:xfrm>
            <a:custGeom>
              <a:avLst/>
              <a:gdLst/>
              <a:ahLst/>
              <a:cxnLst>
                <a:cxn ang="0">
                  <a:pos x="0" y="1176"/>
                </a:cxn>
                <a:cxn ang="0">
                  <a:pos x="0" y="20"/>
                </a:cxn>
                <a:cxn ang="0">
                  <a:pos x="58" y="0"/>
                </a:cxn>
                <a:cxn ang="0">
                  <a:pos x="55" y="116"/>
                </a:cxn>
                <a:cxn ang="0">
                  <a:pos x="319" y="1176"/>
                </a:cxn>
                <a:cxn ang="0">
                  <a:pos x="0" y="1176"/>
                </a:cxn>
              </a:cxnLst>
              <a:rect l="0" t="0" r="r" b="b"/>
              <a:pathLst>
                <a:path w="319" h="1176">
                  <a:moveTo>
                    <a:pt x="0" y="1176"/>
                  </a:moveTo>
                  <a:cubicBezTo>
                    <a:pt x="0" y="20"/>
                    <a:pt x="0" y="20"/>
                    <a:pt x="0" y="20"/>
                  </a:cubicBezTo>
                  <a:cubicBezTo>
                    <a:pt x="58" y="0"/>
                    <a:pt x="58" y="0"/>
                    <a:pt x="58" y="0"/>
                  </a:cubicBezTo>
                  <a:cubicBezTo>
                    <a:pt x="56" y="38"/>
                    <a:pt x="55" y="77"/>
                    <a:pt x="55" y="116"/>
                  </a:cubicBezTo>
                  <a:cubicBezTo>
                    <a:pt x="55" y="552"/>
                    <a:pt x="159" y="938"/>
                    <a:pt x="319" y="1176"/>
                  </a:cubicBezTo>
                  <a:lnTo>
                    <a:pt x="0" y="117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 name="Freeform 234"/>
            <p:cNvSpPr>
              <a:spLocks noEditPoints="1"/>
            </p:cNvSpPr>
            <p:nvPr/>
          </p:nvSpPr>
          <p:spPr bwMode="auto">
            <a:xfrm>
              <a:off x="7339013" y="1427163"/>
              <a:ext cx="592138" cy="892175"/>
            </a:xfrm>
            <a:custGeom>
              <a:avLst/>
              <a:gdLst/>
              <a:ahLst/>
              <a:cxnLst>
                <a:cxn ang="0">
                  <a:pos x="0" y="562"/>
                </a:cxn>
                <a:cxn ang="0">
                  <a:pos x="0" y="68"/>
                </a:cxn>
                <a:cxn ang="0">
                  <a:pos x="200" y="0"/>
                </a:cxn>
                <a:cxn ang="0">
                  <a:pos x="200" y="562"/>
                </a:cxn>
                <a:cxn ang="0">
                  <a:pos x="0" y="562"/>
                </a:cxn>
                <a:cxn ang="0">
                  <a:pos x="200" y="562"/>
                </a:cxn>
                <a:cxn ang="0">
                  <a:pos x="200" y="0"/>
                </a:cxn>
                <a:cxn ang="0">
                  <a:pos x="373" y="68"/>
                </a:cxn>
                <a:cxn ang="0">
                  <a:pos x="373" y="562"/>
                </a:cxn>
                <a:cxn ang="0">
                  <a:pos x="200" y="562"/>
                </a:cxn>
              </a:cxnLst>
              <a:rect l="0" t="0" r="r" b="b"/>
              <a:pathLst>
                <a:path w="373" h="562">
                  <a:moveTo>
                    <a:pt x="0" y="562"/>
                  </a:moveTo>
                  <a:lnTo>
                    <a:pt x="0" y="68"/>
                  </a:lnTo>
                  <a:lnTo>
                    <a:pt x="200" y="0"/>
                  </a:lnTo>
                  <a:lnTo>
                    <a:pt x="200" y="562"/>
                  </a:lnTo>
                  <a:lnTo>
                    <a:pt x="0" y="562"/>
                  </a:lnTo>
                  <a:close/>
                  <a:moveTo>
                    <a:pt x="200" y="562"/>
                  </a:moveTo>
                  <a:lnTo>
                    <a:pt x="200" y="0"/>
                  </a:lnTo>
                  <a:lnTo>
                    <a:pt x="373" y="68"/>
                  </a:lnTo>
                  <a:lnTo>
                    <a:pt x="373" y="562"/>
                  </a:lnTo>
                  <a:lnTo>
                    <a:pt x="200" y="562"/>
                  </a:lnTo>
                  <a:close/>
                </a:path>
              </a:pathLst>
            </a:custGeom>
            <a:solidFill>
              <a:srgbClr val="00338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 name="Freeform 235"/>
            <p:cNvSpPr>
              <a:spLocks noEditPoints="1"/>
            </p:cNvSpPr>
            <p:nvPr/>
          </p:nvSpPr>
          <p:spPr bwMode="auto">
            <a:xfrm>
              <a:off x="7418388" y="1474788"/>
              <a:ext cx="225425" cy="788987"/>
            </a:xfrm>
            <a:custGeom>
              <a:avLst/>
              <a:gdLst/>
              <a:ahLst/>
              <a:cxnLst>
                <a:cxn ang="0">
                  <a:pos x="337" y="1558"/>
                </a:cxn>
                <a:cxn ang="0">
                  <a:pos x="337" y="51"/>
                </a:cxn>
                <a:cxn ang="0">
                  <a:pos x="489" y="0"/>
                </a:cxn>
                <a:cxn ang="0">
                  <a:pos x="489" y="1712"/>
                </a:cxn>
                <a:cxn ang="0">
                  <a:pos x="337" y="1558"/>
                </a:cxn>
                <a:cxn ang="0">
                  <a:pos x="157" y="1219"/>
                </a:cxn>
                <a:cxn ang="0">
                  <a:pos x="157" y="112"/>
                </a:cxn>
                <a:cxn ang="0">
                  <a:pos x="303" y="63"/>
                </a:cxn>
                <a:cxn ang="0">
                  <a:pos x="303" y="1510"/>
                </a:cxn>
                <a:cxn ang="0">
                  <a:pos x="157" y="1219"/>
                </a:cxn>
                <a:cxn ang="0">
                  <a:pos x="0" y="288"/>
                </a:cxn>
                <a:cxn ang="0">
                  <a:pos x="3" y="164"/>
                </a:cxn>
                <a:cxn ang="0">
                  <a:pos x="123" y="124"/>
                </a:cxn>
                <a:cxn ang="0">
                  <a:pos x="123" y="1123"/>
                </a:cxn>
                <a:cxn ang="0">
                  <a:pos x="0" y="288"/>
                </a:cxn>
              </a:cxnLst>
              <a:rect l="0" t="0" r="r" b="b"/>
              <a:pathLst>
                <a:path w="489" h="1712">
                  <a:moveTo>
                    <a:pt x="337" y="1558"/>
                  </a:moveTo>
                  <a:cubicBezTo>
                    <a:pt x="337" y="51"/>
                    <a:pt x="337" y="51"/>
                    <a:pt x="337" y="51"/>
                  </a:cubicBezTo>
                  <a:cubicBezTo>
                    <a:pt x="489" y="0"/>
                    <a:pt x="489" y="0"/>
                    <a:pt x="489" y="0"/>
                  </a:cubicBezTo>
                  <a:cubicBezTo>
                    <a:pt x="489" y="1712"/>
                    <a:pt x="489" y="1712"/>
                    <a:pt x="489" y="1712"/>
                  </a:cubicBezTo>
                  <a:cubicBezTo>
                    <a:pt x="435" y="1673"/>
                    <a:pt x="384" y="1621"/>
                    <a:pt x="337" y="1558"/>
                  </a:cubicBezTo>
                  <a:close/>
                  <a:moveTo>
                    <a:pt x="157" y="1219"/>
                  </a:moveTo>
                  <a:cubicBezTo>
                    <a:pt x="157" y="112"/>
                    <a:pt x="157" y="112"/>
                    <a:pt x="157" y="112"/>
                  </a:cubicBezTo>
                  <a:cubicBezTo>
                    <a:pt x="303" y="63"/>
                    <a:pt x="303" y="63"/>
                    <a:pt x="303" y="63"/>
                  </a:cubicBezTo>
                  <a:cubicBezTo>
                    <a:pt x="303" y="1510"/>
                    <a:pt x="303" y="1510"/>
                    <a:pt x="303" y="1510"/>
                  </a:cubicBezTo>
                  <a:cubicBezTo>
                    <a:pt x="248" y="1427"/>
                    <a:pt x="199" y="1329"/>
                    <a:pt x="157" y="1219"/>
                  </a:cubicBezTo>
                  <a:close/>
                  <a:moveTo>
                    <a:pt x="0" y="288"/>
                  </a:moveTo>
                  <a:cubicBezTo>
                    <a:pt x="0" y="246"/>
                    <a:pt x="1" y="205"/>
                    <a:pt x="3" y="164"/>
                  </a:cubicBezTo>
                  <a:cubicBezTo>
                    <a:pt x="123" y="124"/>
                    <a:pt x="123" y="124"/>
                    <a:pt x="123" y="124"/>
                  </a:cubicBezTo>
                  <a:cubicBezTo>
                    <a:pt x="123" y="1123"/>
                    <a:pt x="123" y="1123"/>
                    <a:pt x="123" y="1123"/>
                  </a:cubicBezTo>
                  <a:cubicBezTo>
                    <a:pt x="45" y="883"/>
                    <a:pt x="0" y="596"/>
                    <a:pt x="0" y="288"/>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 name="Freeform 236"/>
            <p:cNvSpPr>
              <a:spLocks/>
            </p:cNvSpPr>
            <p:nvPr/>
          </p:nvSpPr>
          <p:spPr bwMode="auto">
            <a:xfrm>
              <a:off x="7361238" y="1560513"/>
              <a:ext cx="282575" cy="758825"/>
            </a:xfrm>
            <a:custGeom>
              <a:avLst/>
              <a:gdLst/>
              <a:ahLst/>
              <a:cxnLst>
                <a:cxn ang="0">
                  <a:pos x="0" y="1650"/>
                </a:cxn>
                <a:cxn ang="0">
                  <a:pos x="0" y="23"/>
                </a:cxn>
                <a:cxn ang="0">
                  <a:pos x="67" y="0"/>
                </a:cxn>
                <a:cxn ang="0">
                  <a:pos x="65" y="134"/>
                </a:cxn>
                <a:cxn ang="0">
                  <a:pos x="613" y="1596"/>
                </a:cxn>
                <a:cxn ang="0">
                  <a:pos x="613" y="1647"/>
                </a:cxn>
                <a:cxn ang="0">
                  <a:pos x="606" y="1650"/>
                </a:cxn>
                <a:cxn ang="0">
                  <a:pos x="0" y="1650"/>
                </a:cxn>
              </a:cxnLst>
              <a:rect l="0" t="0" r="r" b="b"/>
              <a:pathLst>
                <a:path w="613" h="1650">
                  <a:moveTo>
                    <a:pt x="0" y="1650"/>
                  </a:moveTo>
                  <a:cubicBezTo>
                    <a:pt x="0" y="23"/>
                    <a:pt x="0" y="23"/>
                    <a:pt x="0" y="23"/>
                  </a:cubicBezTo>
                  <a:cubicBezTo>
                    <a:pt x="67" y="0"/>
                    <a:pt x="67" y="0"/>
                    <a:pt x="67" y="0"/>
                  </a:cubicBezTo>
                  <a:cubicBezTo>
                    <a:pt x="65" y="44"/>
                    <a:pt x="65" y="89"/>
                    <a:pt x="65" y="134"/>
                  </a:cubicBezTo>
                  <a:cubicBezTo>
                    <a:pt x="65" y="835"/>
                    <a:pt x="298" y="1425"/>
                    <a:pt x="613" y="1596"/>
                  </a:cubicBezTo>
                  <a:cubicBezTo>
                    <a:pt x="613" y="1647"/>
                    <a:pt x="613" y="1647"/>
                    <a:pt x="613" y="1647"/>
                  </a:cubicBezTo>
                  <a:cubicBezTo>
                    <a:pt x="606" y="1650"/>
                    <a:pt x="606" y="1650"/>
                    <a:pt x="606" y="1650"/>
                  </a:cubicBezTo>
                  <a:lnTo>
                    <a:pt x="0" y="165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 name="Rectangle 237"/>
            <p:cNvSpPr>
              <a:spLocks noChangeArrowheads="1"/>
            </p:cNvSpPr>
            <p:nvPr/>
          </p:nvSpPr>
          <p:spPr bwMode="auto">
            <a:xfrm>
              <a:off x="6845301" y="2312988"/>
              <a:ext cx="1212850" cy="34925"/>
            </a:xfrm>
            <a:prstGeom prst="rect">
              <a:avLst/>
            </a:prstGeom>
            <a:solidFill>
              <a:srgbClr val="00338D"/>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6" name="TextBox 15"/>
          <p:cNvSpPr txBox="1"/>
          <p:nvPr/>
        </p:nvSpPr>
        <p:spPr>
          <a:xfrm>
            <a:off x="876593" y="6083403"/>
            <a:ext cx="914400" cy="914400"/>
          </a:xfrm>
          <a:prstGeom prst="rect">
            <a:avLst/>
          </a:prstGeom>
          <a:noFill/>
        </p:spPr>
        <p:txBody>
          <a:bodyPr wrap="none" lIns="54610" tIns="54610" rIns="54610" bIns="54610" rtlCol="0">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400" b="1" i="0" u="none" strike="noStrike" kern="1200" cap="none" spc="0" normalizeH="0" baseline="0" noProof="0" dirty="0">
                <a:ln>
                  <a:noFill/>
                </a:ln>
                <a:solidFill>
                  <a:srgbClr val="44546A"/>
                </a:solidFill>
                <a:effectLst/>
                <a:uLnTx/>
                <a:uFillTx/>
                <a:latin typeface="Arial"/>
                <a:ea typeface="+mn-ea"/>
                <a:cs typeface="+mn-cs"/>
              </a:rPr>
              <a:t>State</a:t>
            </a:r>
          </a:p>
        </p:txBody>
      </p:sp>
      <p:sp>
        <p:nvSpPr>
          <p:cNvPr id="17" name="TextBox 16"/>
          <p:cNvSpPr txBox="1"/>
          <p:nvPr/>
        </p:nvSpPr>
        <p:spPr>
          <a:xfrm>
            <a:off x="4898778" y="6083403"/>
            <a:ext cx="914400" cy="914400"/>
          </a:xfrm>
          <a:prstGeom prst="rect">
            <a:avLst/>
          </a:prstGeom>
          <a:noFill/>
        </p:spPr>
        <p:txBody>
          <a:bodyPr wrap="none" lIns="54610" tIns="54610" rIns="54610" bIns="54610" rtlCol="0">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400" b="1" i="0" u="none" strike="noStrike" kern="1200" cap="none" spc="0" normalizeH="0" baseline="0" noProof="0" dirty="0">
                <a:ln>
                  <a:noFill/>
                </a:ln>
                <a:solidFill>
                  <a:srgbClr val="44546A"/>
                </a:solidFill>
                <a:effectLst/>
                <a:uLnTx/>
                <a:uFillTx/>
                <a:latin typeface="Arial"/>
                <a:ea typeface="+mn-ea"/>
                <a:cs typeface="+mn-cs"/>
              </a:rPr>
              <a:t>Payer</a:t>
            </a:r>
          </a:p>
        </p:txBody>
      </p:sp>
      <p:sp>
        <p:nvSpPr>
          <p:cNvPr id="18" name="TextBox 17"/>
          <p:cNvSpPr txBox="1"/>
          <p:nvPr/>
        </p:nvSpPr>
        <p:spPr>
          <a:xfrm>
            <a:off x="8338209" y="6083403"/>
            <a:ext cx="914400" cy="914400"/>
          </a:xfrm>
          <a:prstGeom prst="rect">
            <a:avLst/>
          </a:prstGeom>
          <a:noFill/>
        </p:spPr>
        <p:txBody>
          <a:bodyPr wrap="none" lIns="54610" tIns="54610" rIns="54610" bIns="54610" rtlCol="0">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400" b="1" i="0" u="none" strike="noStrike" kern="1200" cap="none" spc="0" normalizeH="0" baseline="0" noProof="0" dirty="0">
                <a:ln>
                  <a:noFill/>
                </a:ln>
                <a:solidFill>
                  <a:srgbClr val="44546A"/>
                </a:solidFill>
                <a:effectLst/>
                <a:uLnTx/>
                <a:uFillTx/>
                <a:latin typeface="Arial"/>
                <a:ea typeface="+mn-ea"/>
                <a:cs typeface="+mn-cs"/>
              </a:rPr>
              <a:t>Provider</a:t>
            </a:r>
          </a:p>
        </p:txBody>
      </p:sp>
      <p:sp>
        <p:nvSpPr>
          <p:cNvPr id="19" name="Right Arrow 18"/>
          <p:cNvSpPr/>
          <p:nvPr/>
        </p:nvSpPr>
        <p:spPr>
          <a:xfrm>
            <a:off x="2508326" y="5672603"/>
            <a:ext cx="1632804" cy="333776"/>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a:ea typeface="+mn-ea"/>
                <a:cs typeface="+mn-cs"/>
              </a:rPr>
              <a:t>Premium</a:t>
            </a:r>
          </a:p>
        </p:txBody>
      </p:sp>
      <p:sp>
        <p:nvSpPr>
          <p:cNvPr id="20" name="Right Arrow 19"/>
          <p:cNvSpPr/>
          <p:nvPr/>
        </p:nvSpPr>
        <p:spPr>
          <a:xfrm>
            <a:off x="6570294" y="5678901"/>
            <a:ext cx="1675636" cy="327478"/>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a:ea typeface="+mn-ea"/>
                <a:cs typeface="+mn-cs"/>
              </a:rPr>
              <a:t>Capitation</a:t>
            </a:r>
          </a:p>
        </p:txBody>
      </p:sp>
      <p:sp>
        <p:nvSpPr>
          <p:cNvPr id="21" name="Rounded Rectangle 20"/>
          <p:cNvSpPr/>
          <p:nvPr/>
        </p:nvSpPr>
        <p:spPr>
          <a:xfrm>
            <a:off x="2596630" y="5060194"/>
            <a:ext cx="1261182" cy="481774"/>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a:ea typeface="+mn-ea"/>
                <a:cs typeface="+mn-cs"/>
              </a:rPr>
              <a:t>$6,000</a:t>
            </a:r>
          </a:p>
        </p:txBody>
      </p:sp>
      <p:sp>
        <p:nvSpPr>
          <p:cNvPr id="22" name="Rounded Rectangle 21"/>
          <p:cNvSpPr/>
          <p:nvPr/>
        </p:nvSpPr>
        <p:spPr>
          <a:xfrm>
            <a:off x="6714978" y="5087985"/>
            <a:ext cx="1261182" cy="48177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a:ea typeface="+mn-ea"/>
                <a:cs typeface="+mn-cs"/>
              </a:rPr>
              <a:t>$ 5,500</a:t>
            </a:r>
          </a:p>
        </p:txBody>
      </p:sp>
      <p:graphicFrame>
        <p:nvGraphicFramePr>
          <p:cNvPr id="24" name="Table 23"/>
          <p:cNvGraphicFramePr>
            <a:graphicFrameLocks noGrp="1"/>
          </p:cNvGraphicFramePr>
          <p:nvPr>
            <p:extLst/>
          </p:nvPr>
        </p:nvGraphicFramePr>
        <p:xfrm>
          <a:off x="6570294" y="3015637"/>
          <a:ext cx="3537204" cy="1280160"/>
        </p:xfrm>
        <a:graphic>
          <a:graphicData uri="http://schemas.openxmlformats.org/drawingml/2006/table">
            <a:tbl>
              <a:tblPr firstRow="1" bandRow="1">
                <a:tableStyleId>{93296810-A885-4BE3-A3E7-6D5BEEA58F35}</a:tableStyleId>
              </a:tblPr>
              <a:tblGrid>
                <a:gridCol w="1005840">
                  <a:extLst>
                    <a:ext uri="{9D8B030D-6E8A-4147-A177-3AD203B41FA5}">
                      <a16:colId xmlns:a16="http://schemas.microsoft.com/office/drawing/2014/main" val="20000"/>
                    </a:ext>
                  </a:extLst>
                </a:gridCol>
                <a:gridCol w="1744980">
                  <a:extLst>
                    <a:ext uri="{9D8B030D-6E8A-4147-A177-3AD203B41FA5}">
                      <a16:colId xmlns:a16="http://schemas.microsoft.com/office/drawing/2014/main" val="20001"/>
                    </a:ext>
                  </a:extLst>
                </a:gridCol>
                <a:gridCol w="786384">
                  <a:extLst>
                    <a:ext uri="{9D8B030D-6E8A-4147-A177-3AD203B41FA5}">
                      <a16:colId xmlns:a16="http://schemas.microsoft.com/office/drawing/2014/main" val="20002"/>
                    </a:ext>
                  </a:extLst>
                </a:gridCol>
              </a:tblGrid>
              <a:tr h="155770">
                <a:tc gridSpan="3">
                  <a:txBody>
                    <a:bodyPr/>
                    <a:lstStyle/>
                    <a:p>
                      <a:pPr algn="ctr"/>
                      <a:r>
                        <a:rPr lang="en-US" sz="1200" dirty="0"/>
                        <a:t>Provider Profit &amp; Loss</a:t>
                      </a:r>
                    </a:p>
                  </a:txBody>
                  <a:tcPr>
                    <a:solidFill>
                      <a:srgbClr val="4472C4"/>
                    </a:solidFill>
                  </a:tcPr>
                </a:tc>
                <a:tc hMerge="1">
                  <a:txBody>
                    <a:bodyPr/>
                    <a:lstStyle/>
                    <a:p>
                      <a:pPr algn="ctr"/>
                      <a:endParaRPr lang="en-US" sz="1200" dirty="0"/>
                    </a:p>
                  </a:txBody>
                  <a:tcPr/>
                </a:tc>
                <a:tc hMerge="1">
                  <a:txBody>
                    <a:bodyPr/>
                    <a:lstStyle/>
                    <a:p>
                      <a:endParaRPr lang="en-US" sz="1200" dirty="0"/>
                    </a:p>
                  </a:txBody>
                  <a:tcPr/>
                </a:tc>
                <a:extLst>
                  <a:ext uri="{0D108BD9-81ED-4DB2-BD59-A6C34878D82A}">
                    <a16:rowId xmlns:a16="http://schemas.microsoft.com/office/drawing/2014/main" val="10000"/>
                  </a:ext>
                </a:extLst>
              </a:tr>
              <a:tr h="155770">
                <a:tc>
                  <a:txBody>
                    <a:bodyPr/>
                    <a:lstStyle/>
                    <a:p>
                      <a:pPr algn="ctr"/>
                      <a:r>
                        <a:rPr lang="en-US" sz="1200" i="1" dirty="0"/>
                        <a:t>[B]</a:t>
                      </a:r>
                    </a:p>
                  </a:txBody>
                  <a:tcPr>
                    <a:solidFill>
                      <a:srgbClr val="FFF4E7"/>
                    </a:solidFill>
                  </a:tcPr>
                </a:tc>
                <a:tc>
                  <a:txBody>
                    <a:bodyPr/>
                    <a:lstStyle/>
                    <a:p>
                      <a:r>
                        <a:rPr lang="en-US" sz="1200" dirty="0"/>
                        <a:t>Revenue</a:t>
                      </a:r>
                    </a:p>
                    <a:p>
                      <a:r>
                        <a:rPr lang="en-US" sz="1200" i="1" dirty="0"/>
                        <a:t>(Target</a:t>
                      </a:r>
                      <a:r>
                        <a:rPr lang="en-US" sz="1200" i="1" baseline="0" dirty="0"/>
                        <a:t> Budget</a:t>
                      </a:r>
                      <a:r>
                        <a:rPr lang="en-US" sz="1200" i="1" dirty="0"/>
                        <a:t>)</a:t>
                      </a:r>
                    </a:p>
                  </a:txBody>
                  <a:tcPr>
                    <a:solidFill>
                      <a:srgbClr val="FFF4E7"/>
                    </a:solidFill>
                  </a:tcPr>
                </a:tc>
                <a:tc>
                  <a:txBody>
                    <a:bodyPr/>
                    <a:lstStyle/>
                    <a:p>
                      <a:r>
                        <a:rPr lang="en-US" sz="1200" strike="sngStrike" baseline="0" dirty="0"/>
                        <a:t>$ 4,600</a:t>
                      </a:r>
                    </a:p>
                    <a:p>
                      <a:r>
                        <a:rPr lang="en-US" sz="1200" strike="noStrike" baseline="0" dirty="0"/>
                        <a:t>$ 5,500</a:t>
                      </a:r>
                    </a:p>
                  </a:txBody>
                  <a:tcPr>
                    <a:solidFill>
                      <a:srgbClr val="FFF4E7"/>
                    </a:solidFill>
                  </a:tcPr>
                </a:tc>
                <a:extLst>
                  <a:ext uri="{0D108BD9-81ED-4DB2-BD59-A6C34878D82A}">
                    <a16:rowId xmlns:a16="http://schemas.microsoft.com/office/drawing/2014/main" val="10001"/>
                  </a:ext>
                </a:extLst>
              </a:tr>
              <a:tr h="155770">
                <a:tc>
                  <a:txBody>
                    <a:bodyPr/>
                    <a:lstStyle/>
                    <a:p>
                      <a:pPr algn="ctr"/>
                      <a:r>
                        <a:rPr lang="en-US" sz="1200" i="1" dirty="0"/>
                        <a:t>[C]</a:t>
                      </a:r>
                    </a:p>
                  </a:txBody>
                  <a:tcPr>
                    <a:solidFill>
                      <a:srgbClr val="E9EBF5"/>
                    </a:solidFill>
                  </a:tcPr>
                </a:tc>
                <a:tc>
                  <a:txBody>
                    <a:bodyPr/>
                    <a:lstStyle/>
                    <a:p>
                      <a:r>
                        <a:rPr lang="en-US" sz="1200" dirty="0"/>
                        <a:t>Provider</a:t>
                      </a:r>
                      <a:r>
                        <a:rPr lang="en-US" sz="1200" baseline="0" dirty="0"/>
                        <a:t> </a:t>
                      </a:r>
                      <a:r>
                        <a:rPr lang="en-US" sz="1200" dirty="0"/>
                        <a:t>Cost</a:t>
                      </a:r>
                    </a:p>
                  </a:txBody>
                  <a:tcPr>
                    <a:solidFill>
                      <a:srgbClr val="E9EBF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$ 4,000</a:t>
                      </a:r>
                    </a:p>
                  </a:txBody>
                  <a:tcPr>
                    <a:solidFill>
                      <a:srgbClr val="E9EBF5"/>
                    </a:solidFill>
                  </a:tcPr>
                </a:tc>
                <a:extLst>
                  <a:ext uri="{0D108BD9-81ED-4DB2-BD59-A6C34878D82A}">
                    <a16:rowId xmlns:a16="http://schemas.microsoft.com/office/drawing/2014/main" val="10002"/>
                  </a:ext>
                </a:extLst>
              </a:tr>
              <a:tr h="15577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dk1"/>
                          </a:solidFill>
                          <a:latin typeface="+mn-lt"/>
                          <a:ea typeface="+mn-ea"/>
                          <a:cs typeface="+mn-cs"/>
                        </a:rPr>
                        <a:t>[B – C]</a:t>
                      </a:r>
                    </a:p>
                  </a:txBody>
                  <a:tcPr>
                    <a:solidFill>
                      <a:srgbClr val="CFD5EA"/>
                    </a:solidFill>
                  </a:tcPr>
                </a:tc>
                <a:tc>
                  <a:txBody>
                    <a:bodyPr/>
                    <a:lstStyle/>
                    <a:p>
                      <a:r>
                        <a:rPr lang="en-US" sz="1200" b="1" dirty="0"/>
                        <a:t>Profit / </a:t>
                      </a:r>
                      <a:r>
                        <a:rPr lang="en-US" sz="1200" b="1" dirty="0">
                          <a:solidFill>
                            <a:srgbClr val="FF0000"/>
                          </a:solidFill>
                        </a:rPr>
                        <a:t>(Loss)</a:t>
                      </a:r>
                    </a:p>
                  </a:txBody>
                  <a:tcPr>
                    <a:solidFill>
                      <a:srgbClr val="CFD5EA"/>
                    </a:solidFill>
                  </a:tcPr>
                </a:tc>
                <a:tc>
                  <a:txBody>
                    <a:bodyPr/>
                    <a:lstStyle/>
                    <a:p>
                      <a:r>
                        <a:rPr lang="en-US" sz="1200" b="1" kern="1200" dirty="0">
                          <a:solidFill>
                            <a:schemeClr val="tx1"/>
                          </a:solidFill>
                          <a:latin typeface="+mn-lt"/>
                          <a:ea typeface="+mn-ea"/>
                          <a:cs typeface="+mn-cs"/>
                        </a:rPr>
                        <a:t>$</a:t>
                      </a:r>
                      <a:r>
                        <a:rPr lang="en-US" sz="1200" b="1" kern="1200" baseline="0" dirty="0">
                          <a:solidFill>
                            <a:schemeClr val="tx1"/>
                          </a:solidFill>
                          <a:latin typeface="+mn-lt"/>
                          <a:ea typeface="+mn-ea"/>
                          <a:cs typeface="+mn-cs"/>
                        </a:rPr>
                        <a:t> 1,500</a:t>
                      </a:r>
                      <a:endParaRPr lang="en-US" sz="1200" b="1" kern="1200" dirty="0">
                        <a:solidFill>
                          <a:schemeClr val="tx1"/>
                        </a:solidFill>
                        <a:latin typeface="+mn-lt"/>
                        <a:ea typeface="+mn-ea"/>
                        <a:cs typeface="+mn-cs"/>
                      </a:endParaRPr>
                    </a:p>
                  </a:txBody>
                  <a:tcPr>
                    <a:solidFill>
                      <a:srgbClr val="CFD5EA"/>
                    </a:solidFill>
                  </a:tcPr>
                </a:tc>
                <a:extLst>
                  <a:ext uri="{0D108BD9-81ED-4DB2-BD59-A6C34878D82A}">
                    <a16:rowId xmlns:a16="http://schemas.microsoft.com/office/drawing/2014/main" val="10003"/>
                  </a:ext>
                </a:extLst>
              </a:tr>
            </a:tbl>
          </a:graphicData>
        </a:graphic>
      </p:graphicFrame>
      <p:graphicFrame>
        <p:nvGraphicFramePr>
          <p:cNvPr id="25" name="Table 24"/>
          <p:cNvGraphicFramePr>
            <a:graphicFrameLocks noGrp="1"/>
          </p:cNvGraphicFramePr>
          <p:nvPr>
            <p:extLst/>
          </p:nvPr>
        </p:nvGraphicFramePr>
        <p:xfrm>
          <a:off x="1519767" y="3015637"/>
          <a:ext cx="3533427" cy="1280160"/>
        </p:xfrm>
        <a:graphic>
          <a:graphicData uri="http://schemas.openxmlformats.org/drawingml/2006/table">
            <a:tbl>
              <a:tblPr firstRow="1" bandRow="1">
                <a:tableStyleId>{93296810-A885-4BE3-A3E7-6D5BEEA58F35}</a:tableStyleId>
              </a:tblPr>
              <a:tblGrid>
                <a:gridCol w="1005840">
                  <a:extLst>
                    <a:ext uri="{9D8B030D-6E8A-4147-A177-3AD203B41FA5}">
                      <a16:colId xmlns:a16="http://schemas.microsoft.com/office/drawing/2014/main" val="20000"/>
                    </a:ext>
                  </a:extLst>
                </a:gridCol>
                <a:gridCol w="1744980">
                  <a:extLst>
                    <a:ext uri="{9D8B030D-6E8A-4147-A177-3AD203B41FA5}">
                      <a16:colId xmlns:a16="http://schemas.microsoft.com/office/drawing/2014/main" val="20001"/>
                    </a:ext>
                  </a:extLst>
                </a:gridCol>
                <a:gridCol w="782607">
                  <a:extLst>
                    <a:ext uri="{9D8B030D-6E8A-4147-A177-3AD203B41FA5}">
                      <a16:colId xmlns:a16="http://schemas.microsoft.com/office/drawing/2014/main" val="20002"/>
                    </a:ext>
                  </a:extLst>
                </a:gridCol>
              </a:tblGrid>
              <a:tr h="253773">
                <a:tc gridSpan="3">
                  <a:txBody>
                    <a:bodyPr/>
                    <a:lstStyle/>
                    <a:p>
                      <a:pPr algn="ctr"/>
                      <a:r>
                        <a:rPr lang="en-US" sz="1200" dirty="0"/>
                        <a:t>MCO Profit &amp; Loss</a:t>
                      </a:r>
                    </a:p>
                  </a:txBody>
                  <a:tcPr/>
                </a:tc>
                <a:tc hMerge="1">
                  <a:txBody>
                    <a:bodyPr/>
                    <a:lstStyle/>
                    <a:p>
                      <a:pPr algn="ctr"/>
                      <a:endParaRPr lang="en-US" sz="1200" dirty="0"/>
                    </a:p>
                  </a:txBody>
                  <a:tcPr/>
                </a:tc>
                <a:tc hMerge="1">
                  <a:txBody>
                    <a:bodyPr/>
                    <a:lstStyle/>
                    <a:p>
                      <a:endParaRPr lang="en-US" sz="1200" dirty="0"/>
                    </a:p>
                  </a:txBody>
                  <a:tcPr/>
                </a:tc>
                <a:extLst>
                  <a:ext uri="{0D108BD9-81ED-4DB2-BD59-A6C34878D82A}">
                    <a16:rowId xmlns:a16="http://schemas.microsoft.com/office/drawing/2014/main" val="10000"/>
                  </a:ext>
                </a:extLst>
              </a:tr>
              <a:tr h="155770">
                <a:tc>
                  <a:txBody>
                    <a:bodyPr/>
                    <a:lstStyle/>
                    <a:p>
                      <a:pPr algn="ctr"/>
                      <a:r>
                        <a:rPr lang="en-US" sz="1200" i="1" dirty="0"/>
                        <a:t>[A]</a:t>
                      </a:r>
                    </a:p>
                  </a:txBody>
                  <a:tcPr/>
                </a:tc>
                <a:tc>
                  <a:txBody>
                    <a:bodyPr/>
                    <a:lstStyle/>
                    <a:p>
                      <a:r>
                        <a:rPr lang="en-US" sz="1200" dirty="0"/>
                        <a:t>Revenue</a:t>
                      </a:r>
                      <a:r>
                        <a:rPr lang="en-US" sz="1200" baseline="0" dirty="0"/>
                        <a:t> </a:t>
                      </a:r>
                      <a:r>
                        <a:rPr lang="en-US" sz="1200" i="1" dirty="0"/>
                        <a:t>(Premium)</a:t>
                      </a:r>
                    </a:p>
                  </a:txBody>
                  <a:tcPr/>
                </a:tc>
                <a:tc>
                  <a:txBody>
                    <a:bodyPr/>
                    <a:lstStyle/>
                    <a:p>
                      <a:r>
                        <a:rPr lang="en-US" sz="1200" dirty="0"/>
                        <a:t>$ 6,000</a:t>
                      </a:r>
                    </a:p>
                  </a:txBody>
                  <a:tcPr/>
                </a:tc>
                <a:extLst>
                  <a:ext uri="{0D108BD9-81ED-4DB2-BD59-A6C34878D82A}">
                    <a16:rowId xmlns:a16="http://schemas.microsoft.com/office/drawing/2014/main" val="10001"/>
                  </a:ext>
                </a:extLst>
              </a:tr>
              <a:tr h="222423">
                <a:tc>
                  <a:txBody>
                    <a:bodyPr/>
                    <a:lstStyle/>
                    <a:p>
                      <a:pPr algn="ctr"/>
                      <a:r>
                        <a:rPr lang="en-US" sz="1200" i="1" dirty="0"/>
                        <a:t>[B]</a:t>
                      </a:r>
                    </a:p>
                  </a:txBody>
                  <a:tcPr>
                    <a:solidFill>
                      <a:srgbClr val="FFF4E7"/>
                    </a:solidFill>
                  </a:tcPr>
                </a:tc>
                <a:tc>
                  <a:txBody>
                    <a:bodyPr/>
                    <a:lstStyle/>
                    <a:p>
                      <a:r>
                        <a:rPr lang="en-US" sz="1200" dirty="0"/>
                        <a:t>Cost</a:t>
                      </a:r>
                    </a:p>
                    <a:p>
                      <a:r>
                        <a:rPr lang="en-US" sz="1200" i="1" dirty="0"/>
                        <a:t>(Target</a:t>
                      </a:r>
                      <a:r>
                        <a:rPr lang="en-US" sz="1200" i="1" baseline="0" dirty="0"/>
                        <a:t> Budget</a:t>
                      </a:r>
                      <a:r>
                        <a:rPr lang="en-US" sz="1200" i="1" dirty="0"/>
                        <a:t>)</a:t>
                      </a:r>
                    </a:p>
                  </a:txBody>
                  <a:tcPr>
                    <a:solidFill>
                      <a:srgbClr val="FFF4E7"/>
                    </a:solidFill>
                  </a:tcPr>
                </a:tc>
                <a:tc>
                  <a:txBody>
                    <a:bodyPr/>
                    <a:lstStyle/>
                    <a:p>
                      <a:r>
                        <a:rPr lang="en-US" sz="1200" strike="sngStrike" baseline="0" dirty="0"/>
                        <a:t>$ 4,600</a:t>
                      </a:r>
                    </a:p>
                    <a:p>
                      <a:r>
                        <a:rPr lang="en-US" sz="1200" strike="noStrike" baseline="0" dirty="0"/>
                        <a:t>$ 5,500</a:t>
                      </a:r>
                    </a:p>
                  </a:txBody>
                  <a:tcPr>
                    <a:solidFill>
                      <a:srgbClr val="FFF4E7"/>
                    </a:solidFill>
                  </a:tcPr>
                </a:tc>
                <a:extLst>
                  <a:ext uri="{0D108BD9-81ED-4DB2-BD59-A6C34878D82A}">
                    <a16:rowId xmlns:a16="http://schemas.microsoft.com/office/drawing/2014/main" val="10002"/>
                  </a:ext>
                </a:extLst>
              </a:tr>
              <a:tr h="155770">
                <a:tc>
                  <a:txBody>
                    <a:bodyPr/>
                    <a:lstStyle/>
                    <a:p>
                      <a:pPr marL="0" algn="ctr" defTabSz="914400" rtl="0" eaLnBrk="1" latinLnBrk="0" hangingPunct="1"/>
                      <a:r>
                        <a:rPr lang="en-US" sz="1200" i="1" kern="1200" dirty="0">
                          <a:solidFill>
                            <a:schemeClr val="dk1"/>
                          </a:solidFill>
                          <a:latin typeface="+mn-lt"/>
                          <a:ea typeface="+mn-ea"/>
                          <a:cs typeface="+mn-cs"/>
                        </a:rPr>
                        <a:t>[A – B]</a:t>
                      </a:r>
                    </a:p>
                  </a:txBody>
                  <a:tcPr/>
                </a:tc>
                <a:tc>
                  <a:txBody>
                    <a:bodyPr/>
                    <a:lstStyle/>
                    <a:p>
                      <a:r>
                        <a:rPr lang="en-US" sz="1200" b="1" dirty="0"/>
                        <a:t>Profit / </a:t>
                      </a:r>
                      <a:r>
                        <a:rPr lang="en-US" sz="1200" b="1" dirty="0">
                          <a:solidFill>
                            <a:srgbClr val="FF0000"/>
                          </a:solidFill>
                        </a:rPr>
                        <a:t>(Loss)</a:t>
                      </a:r>
                    </a:p>
                  </a:txBody>
                  <a:tcPr/>
                </a:tc>
                <a:tc>
                  <a:txBody>
                    <a:bodyPr/>
                    <a:lstStyle/>
                    <a:p>
                      <a:r>
                        <a:rPr lang="en-US" sz="1200" b="1" dirty="0">
                          <a:solidFill>
                            <a:schemeClr val="tx1"/>
                          </a:solidFill>
                        </a:rPr>
                        <a:t>$ 500</a:t>
                      </a:r>
                    </a:p>
                  </a:txBody>
                  <a:tcPr/>
                </a:tc>
                <a:extLst>
                  <a:ext uri="{0D108BD9-81ED-4DB2-BD59-A6C34878D82A}">
                    <a16:rowId xmlns:a16="http://schemas.microsoft.com/office/drawing/2014/main" val="10003"/>
                  </a:ext>
                </a:extLst>
              </a:tr>
            </a:tbl>
          </a:graphicData>
        </a:graphic>
      </p:graphicFrame>
      <p:graphicFrame>
        <p:nvGraphicFramePr>
          <p:cNvPr id="27" name="Table 26"/>
          <p:cNvGraphicFramePr>
            <a:graphicFrameLocks noGrp="1"/>
          </p:cNvGraphicFramePr>
          <p:nvPr>
            <p:extLst/>
          </p:nvPr>
        </p:nvGraphicFramePr>
        <p:xfrm>
          <a:off x="7472291" y="588500"/>
          <a:ext cx="4639258" cy="2227246"/>
        </p:xfrm>
        <a:graphic>
          <a:graphicData uri="http://schemas.openxmlformats.org/drawingml/2006/table">
            <a:tbl>
              <a:tblPr firstCol="1" bandRow="1">
                <a:tableStyleId>{00A15C55-8517-42AA-B614-E9B94910E393}</a:tableStyleId>
              </a:tblPr>
              <a:tblGrid>
                <a:gridCol w="1279335">
                  <a:extLst>
                    <a:ext uri="{9D8B030D-6E8A-4147-A177-3AD203B41FA5}">
                      <a16:colId xmlns:a16="http://schemas.microsoft.com/office/drawing/2014/main" val="20000"/>
                    </a:ext>
                  </a:extLst>
                </a:gridCol>
                <a:gridCol w="3359923">
                  <a:extLst>
                    <a:ext uri="{9D8B030D-6E8A-4147-A177-3AD203B41FA5}">
                      <a16:colId xmlns:a16="http://schemas.microsoft.com/office/drawing/2014/main" val="20001"/>
                    </a:ext>
                  </a:extLst>
                </a:gridCol>
              </a:tblGrid>
              <a:tr h="200319">
                <a:tc>
                  <a:txBody>
                    <a:bodyPr/>
                    <a:lstStyle/>
                    <a:p>
                      <a:r>
                        <a:rPr lang="en-US" sz="1100" dirty="0"/>
                        <a:t>Payer</a:t>
                      </a:r>
                    </a:p>
                  </a:txBody>
                  <a:tcPr>
                    <a:solidFill>
                      <a:srgbClr val="70AD47"/>
                    </a:solidFill>
                  </a:tcPr>
                </a:tc>
                <a:tc>
                  <a:txBody>
                    <a:bodyPr/>
                    <a:lstStyle/>
                    <a:p>
                      <a:r>
                        <a:rPr lang="en-US" sz="1100" dirty="0"/>
                        <a:t>Forestland</a:t>
                      </a:r>
                      <a:r>
                        <a:rPr lang="en-US" sz="1100" baseline="0" dirty="0"/>
                        <a:t> Care</a:t>
                      </a:r>
                      <a:endParaRPr lang="en-US" sz="1100" dirty="0"/>
                    </a:p>
                  </a:txBody>
                  <a:tcPr>
                    <a:solidFill>
                      <a:srgbClr val="D5E3CF"/>
                    </a:solidFill>
                  </a:tcPr>
                </a:tc>
                <a:extLst>
                  <a:ext uri="{0D108BD9-81ED-4DB2-BD59-A6C34878D82A}">
                    <a16:rowId xmlns:a16="http://schemas.microsoft.com/office/drawing/2014/main" val="10000"/>
                  </a:ext>
                </a:extLst>
              </a:tr>
              <a:tr h="200319">
                <a:tc>
                  <a:txBody>
                    <a:bodyPr/>
                    <a:lstStyle/>
                    <a:p>
                      <a:r>
                        <a:rPr lang="en-US" sz="1100" dirty="0"/>
                        <a:t>Payer Premium</a:t>
                      </a:r>
                    </a:p>
                  </a:txBody>
                  <a:tcPr>
                    <a:solidFill>
                      <a:srgbClr val="70AD47"/>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t>$</a:t>
                      </a:r>
                      <a:r>
                        <a:rPr lang="en-US" sz="1100" baseline="0" dirty="0"/>
                        <a:t> 6,000 ($ 500 PMPM)</a:t>
                      </a:r>
                      <a:endParaRPr lang="en-US" sz="1100" dirty="0"/>
                    </a:p>
                  </a:txBody>
                  <a:tcPr>
                    <a:solidFill>
                      <a:srgbClr val="EBF1E9"/>
                    </a:solidFill>
                  </a:tcPr>
                </a:tc>
                <a:extLst>
                  <a:ext uri="{0D108BD9-81ED-4DB2-BD59-A6C34878D82A}">
                    <a16:rowId xmlns:a16="http://schemas.microsoft.com/office/drawing/2014/main" val="10001"/>
                  </a:ext>
                </a:extLst>
              </a:tr>
              <a:tr h="260183">
                <a:tc>
                  <a:txBody>
                    <a:bodyPr/>
                    <a:lstStyle/>
                    <a:p>
                      <a:r>
                        <a:rPr lang="en-US" sz="1100" dirty="0"/>
                        <a:t>Provider</a:t>
                      </a:r>
                    </a:p>
                  </a:txBody>
                  <a:tcPr>
                    <a:solidFill>
                      <a:srgbClr val="4472C4"/>
                    </a:solidFill>
                  </a:tcPr>
                </a:tc>
                <a:tc>
                  <a:txBody>
                    <a:bodyPr/>
                    <a:lstStyle/>
                    <a:p>
                      <a:r>
                        <a:rPr lang="en-US" sz="1100" baseline="0" dirty="0"/>
                        <a:t>New York Medical Group</a:t>
                      </a:r>
                    </a:p>
                    <a:p>
                      <a:r>
                        <a:rPr lang="en-US" sz="1100" i="1" baseline="0" dirty="0"/>
                        <a:t>(contracts a VBP arrangement)</a:t>
                      </a:r>
                      <a:endParaRPr lang="en-US" sz="1100" i="1" dirty="0"/>
                    </a:p>
                  </a:txBody>
                  <a:tcPr>
                    <a:solidFill>
                      <a:srgbClr val="CFD5EA"/>
                    </a:solidFill>
                  </a:tcPr>
                </a:tc>
                <a:extLst>
                  <a:ext uri="{0D108BD9-81ED-4DB2-BD59-A6C34878D82A}">
                    <a16:rowId xmlns:a16="http://schemas.microsoft.com/office/drawing/2014/main" val="10002"/>
                  </a:ext>
                </a:extLst>
              </a:tr>
              <a:tr h="260183">
                <a:tc>
                  <a:txBody>
                    <a:bodyPr/>
                    <a:lstStyle/>
                    <a:p>
                      <a:r>
                        <a:rPr lang="en-US" sz="1100" dirty="0"/>
                        <a:t>2014 Claims</a:t>
                      </a:r>
                    </a:p>
                  </a:txBody>
                  <a:tcPr>
                    <a:solidFill>
                      <a:srgbClr val="4472C4"/>
                    </a:solidFill>
                  </a:tcPr>
                </a:tc>
                <a:tc>
                  <a:txBody>
                    <a:bodyPr/>
                    <a:lstStyle/>
                    <a:p>
                      <a:r>
                        <a:rPr lang="en-US" sz="1100" dirty="0"/>
                        <a:t>Primary Care: $</a:t>
                      </a:r>
                      <a:r>
                        <a:rPr lang="en-US" sz="1100" baseline="0" dirty="0"/>
                        <a:t> 2,000</a:t>
                      </a:r>
                    </a:p>
                    <a:p>
                      <a:r>
                        <a:rPr lang="en-US" sz="1100" baseline="0" dirty="0"/>
                        <a:t>ER (Bench Press Accident): $ 2,600</a:t>
                      </a:r>
                    </a:p>
                    <a:p>
                      <a:endParaRPr lang="en-US" sz="1100" baseline="0" dirty="0"/>
                    </a:p>
                    <a:p>
                      <a:r>
                        <a:rPr lang="en-US" sz="1100" b="1" baseline="0" dirty="0"/>
                        <a:t>Total: $ 4,600</a:t>
                      </a:r>
                      <a:endParaRPr lang="en-US" sz="1100" b="1" dirty="0"/>
                    </a:p>
                  </a:txBody>
                  <a:tcPr>
                    <a:solidFill>
                      <a:srgbClr val="E9EBF5"/>
                    </a:solidFill>
                  </a:tcPr>
                </a:tc>
                <a:extLst>
                  <a:ext uri="{0D108BD9-81ED-4DB2-BD59-A6C34878D82A}">
                    <a16:rowId xmlns:a16="http://schemas.microsoft.com/office/drawing/2014/main" val="10003"/>
                  </a:ext>
                </a:extLst>
              </a:tr>
              <a:tr h="260183">
                <a:tc>
                  <a:txBody>
                    <a:bodyPr/>
                    <a:lstStyle/>
                    <a:p>
                      <a:r>
                        <a:rPr lang="en-US" sz="1100" dirty="0"/>
                        <a:t>Provider Cost</a:t>
                      </a:r>
                    </a:p>
                  </a:txBody>
                  <a:tcPr>
                    <a:solidFill>
                      <a:srgbClr val="4472C4"/>
                    </a:solidFill>
                  </a:tcPr>
                </a:tc>
                <a:tc>
                  <a:txBody>
                    <a:bodyPr/>
                    <a:lstStyle/>
                    <a:p>
                      <a:r>
                        <a:rPr lang="en-US" sz="1100" dirty="0"/>
                        <a:t>$ 4,000</a:t>
                      </a:r>
                    </a:p>
                  </a:txBody>
                  <a:tcPr>
                    <a:solidFill>
                      <a:srgbClr val="E9EBF5"/>
                    </a:solidFill>
                  </a:tcPr>
                </a:tc>
                <a:extLst>
                  <a:ext uri="{0D108BD9-81ED-4DB2-BD59-A6C34878D82A}">
                    <a16:rowId xmlns:a16="http://schemas.microsoft.com/office/drawing/2014/main" val="10004"/>
                  </a:ext>
                </a:extLst>
              </a:tr>
              <a:tr h="260183">
                <a:tc>
                  <a:txBody>
                    <a:bodyPr/>
                    <a:lstStyle/>
                    <a:p>
                      <a:r>
                        <a:rPr lang="en-US" sz="1100" dirty="0"/>
                        <a:t>TCGP Budget</a:t>
                      </a:r>
                    </a:p>
                  </a:txBody>
                  <a:tcPr/>
                </a:tc>
                <a:tc>
                  <a:txBody>
                    <a:bodyPr/>
                    <a:lstStyle/>
                    <a:p>
                      <a:r>
                        <a:rPr lang="en-US" sz="1100" dirty="0"/>
                        <a:t>$ 5,500</a:t>
                      </a:r>
                    </a:p>
                  </a:txBody>
                  <a:tcPr/>
                </a:tc>
                <a:extLst>
                  <a:ext uri="{0D108BD9-81ED-4DB2-BD59-A6C34878D82A}">
                    <a16:rowId xmlns:a16="http://schemas.microsoft.com/office/drawing/2014/main" val="10005"/>
                  </a:ext>
                </a:extLst>
              </a:tr>
            </a:tbl>
          </a:graphicData>
        </a:graphic>
      </p:graphicFrame>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4057" y="559292"/>
            <a:ext cx="2002361" cy="2108170"/>
          </a:xfrm>
          <a:prstGeom prst="rect">
            <a:avLst/>
          </a:prstGeom>
        </p:spPr>
      </p:pic>
      <p:sp>
        <p:nvSpPr>
          <p:cNvPr id="29" name="TextBox 28"/>
          <p:cNvSpPr txBox="1"/>
          <p:nvPr/>
        </p:nvSpPr>
        <p:spPr>
          <a:xfrm>
            <a:off x="871115" y="4713224"/>
            <a:ext cx="10731658" cy="1323439"/>
          </a:xfrm>
          <a:prstGeom prst="rect">
            <a:avLst/>
          </a:prstGeom>
          <a:solidFill>
            <a:schemeClr val="bg2"/>
          </a:solidFill>
          <a:ln w="57150">
            <a:solidFill>
              <a:srgbClr val="5A336F"/>
            </a:solidFill>
          </a:ln>
        </p:spPr>
        <p:txBody>
          <a:bodyPr wrap="square" rtlCol="0">
            <a:spAutoFit/>
          </a:bodyPr>
          <a:lstStyle/>
          <a:p>
            <a:pPr lvl="0" algn="ctr">
              <a:defRPr/>
            </a:pPr>
            <a:r>
              <a:rPr kumimoji="0" lang="en-US" sz="2000" b="1" i="0" u="none" strike="noStrike" kern="1200" cap="none" spc="0" normalizeH="0" baseline="0" noProof="0" dirty="0">
                <a:ln>
                  <a:noFill/>
                </a:ln>
                <a:solidFill>
                  <a:prstClr val="black"/>
                </a:solidFill>
                <a:effectLst/>
                <a:uLnTx/>
                <a:uFillTx/>
                <a:latin typeface="Arial"/>
                <a:ea typeface="+mn-ea"/>
                <a:cs typeface="+mn-cs"/>
              </a:rPr>
              <a:t>QUESTION: </a:t>
            </a:r>
            <a:br>
              <a:rPr kumimoji="0" lang="en-US" sz="2000" b="0" i="0" u="none" strike="noStrike" kern="1200" cap="none" spc="0" normalizeH="0" baseline="0" noProof="0" dirty="0">
                <a:ln>
                  <a:noFill/>
                </a:ln>
                <a:solidFill>
                  <a:prstClr val="black"/>
                </a:solidFill>
                <a:effectLst/>
                <a:uLnTx/>
                <a:uFillTx/>
                <a:latin typeface="Arial"/>
                <a:ea typeface="+mn-ea"/>
                <a:cs typeface="+mn-cs"/>
              </a:rPr>
            </a:br>
            <a:r>
              <a:rPr kumimoji="0" lang="en-US" sz="2000" b="0" i="0" u="none" strike="noStrike" kern="1200" cap="none" spc="0" normalizeH="0" baseline="0" noProof="0" dirty="0">
                <a:ln>
                  <a:noFill/>
                </a:ln>
                <a:solidFill>
                  <a:prstClr val="black"/>
                </a:solidFill>
                <a:effectLst/>
                <a:uLnTx/>
                <a:uFillTx/>
                <a:latin typeface="Arial"/>
              </a:rPr>
              <a:t>If, in this scenario, the total cost of claims was $6,000, how many dollars would be at risk for the provider</a:t>
            </a:r>
            <a:r>
              <a:rPr lang="en-US" sz="2000" dirty="0">
                <a:solidFill>
                  <a:prstClr val="black"/>
                </a:solidFill>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6F5091"/>
                </a:solidFill>
                <a:effectLst/>
                <a:uLnTx/>
                <a:uFillTx/>
                <a:latin typeface="Arial"/>
                <a:ea typeface="+mn-ea"/>
                <a:cs typeface="+mn-cs"/>
              </a:rPr>
              <a:t>ANSWER: $500. The provider is taking risk for all spending above the target budget.</a:t>
            </a:r>
            <a:endParaRPr kumimoji="0" lang="en-US" sz="2000" b="0" i="0" u="none" strike="noStrike" kern="1200" cap="none" spc="0" normalizeH="0" baseline="0" noProof="0" dirty="0">
              <a:ln>
                <a:noFill/>
              </a:ln>
              <a:solidFill>
                <a:prstClr val="black"/>
              </a:solidFill>
              <a:effectLst/>
              <a:uLnTx/>
              <a:uFillTx/>
              <a:latin typeface="Arial"/>
              <a:ea typeface="+mn-ea"/>
              <a:cs typeface="+mn-cs"/>
            </a:endParaRPr>
          </a:p>
        </p:txBody>
      </p:sp>
      <p:sp>
        <p:nvSpPr>
          <p:cNvPr id="31" name="Title 1"/>
          <p:cNvSpPr txBox="1">
            <a:spLocks/>
          </p:cNvSpPr>
          <p:nvPr/>
        </p:nvSpPr>
        <p:spPr>
          <a:xfrm>
            <a:off x="964017" y="1338194"/>
            <a:ext cx="9947695" cy="518400"/>
          </a:xfrm>
          <a:prstGeom prst="rect">
            <a:avLst/>
          </a:prstGeom>
        </p:spPr>
        <p:txBody>
          <a:bodyPr vert="horz" lIns="0" tIns="0" rIns="0" bIns="0" rtlCol="0" anchor="t" anchorCtr="0">
            <a:noAutofit/>
          </a:bodyPr>
          <a:lstStyle>
            <a:lvl1pPr algn="l" defTabSz="914400" rtl="0" eaLnBrk="1" latinLnBrk="0" hangingPunct="1">
              <a:lnSpc>
                <a:spcPct val="70000"/>
              </a:lnSpc>
              <a:spcBef>
                <a:spcPct val="0"/>
              </a:spcBef>
              <a:buNone/>
              <a:defRPr sz="54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600" b="0" i="0" u="none" strike="noStrike" kern="1200" cap="none" spc="0" normalizeH="0" baseline="0" noProof="0" dirty="0">
                <a:ln>
                  <a:noFill/>
                </a:ln>
                <a:solidFill>
                  <a:srgbClr val="44546A"/>
                </a:solidFill>
                <a:effectLst/>
                <a:uLnTx/>
                <a:uFillTx/>
                <a:latin typeface="Arial" panose="020B0604020202020204" pitchFamily="34" charset="0"/>
                <a:ea typeface="+mj-ea"/>
                <a:cs typeface="Arial" panose="020B0604020202020204" pitchFamily="34" charset="0"/>
              </a:rPr>
              <a:t>Full Capitation</a:t>
            </a:r>
          </a:p>
        </p:txBody>
      </p:sp>
      <p:sp>
        <p:nvSpPr>
          <p:cNvPr id="32" name="Title 1"/>
          <p:cNvSpPr txBox="1">
            <a:spLocks/>
          </p:cNvSpPr>
          <p:nvPr/>
        </p:nvSpPr>
        <p:spPr>
          <a:xfrm>
            <a:off x="838200" y="773192"/>
            <a:ext cx="10515600" cy="1052434"/>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3200" b="0" kern="1200">
                <a:solidFill>
                  <a:srgbClr val="503278"/>
                </a:solidFill>
                <a:latin typeface="+mj-lt"/>
                <a:ea typeface="+mj-ea"/>
                <a:cs typeface="+mj-cs"/>
              </a:defRPr>
            </a:lvl1pPr>
          </a:lstStyle>
          <a:p>
            <a:pPr marL="12700" marR="5080">
              <a:lnSpc>
                <a:spcPts val="3450"/>
              </a:lnSpc>
              <a:spcBef>
                <a:spcPts val="0"/>
              </a:spcBef>
              <a:defRPr/>
            </a:pPr>
            <a:r>
              <a:rPr lang="en-US" dirty="0"/>
              <a:t>Level 3 Agreement</a:t>
            </a:r>
            <a:endParaRPr lang="en-US" dirty="0">
              <a:solidFill>
                <a:prstClr val="black"/>
              </a:solidFill>
              <a:cs typeface="Arial"/>
            </a:endParaRPr>
          </a:p>
        </p:txBody>
      </p:sp>
    </p:spTree>
    <p:extLst>
      <p:ext uri="{BB962C8B-B14F-4D97-AF65-F5344CB8AC3E}">
        <p14:creationId xmlns:p14="http://schemas.microsoft.com/office/powerpoint/2010/main" val="3092280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Standard: Implementation of SDH Intervention</a:t>
            </a:r>
          </a:p>
        </p:txBody>
      </p:sp>
      <p:sp>
        <p:nvSpPr>
          <p:cNvPr id="5" name="Rounded Rectangle 4"/>
          <p:cNvSpPr/>
          <p:nvPr/>
        </p:nvSpPr>
        <p:spPr>
          <a:xfrm>
            <a:off x="1312075" y="1825625"/>
            <a:ext cx="10509811" cy="2209786"/>
          </a:xfrm>
          <a:prstGeom prst="roundRect">
            <a:avLst/>
          </a:prstGeom>
          <a:solidFill>
            <a:schemeClr val="bg1">
              <a:lumMod val="95000"/>
            </a:schemeClr>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0288" marR="0" lvl="0" indent="0" algn="l"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srgbClr val="765884"/>
                </a:solidFill>
                <a:effectLst/>
                <a:uLnTx/>
                <a:uFillTx/>
                <a:latin typeface="Arial"/>
                <a:ea typeface="Calibri" panose="020F0502020204030204" pitchFamily="34" charset="0"/>
                <a:cs typeface="Times New Roman" panose="02020603050405020304" pitchFamily="18" charset="0"/>
              </a:rPr>
              <a:t>“To stimulate VBP contractors to venture into this crucial domain, VBP </a:t>
            </a:r>
            <a:r>
              <a:rPr kumimoji="0" lang="en-US" sz="2000" b="1" i="1" u="none" strike="noStrike" kern="1200" cap="none" spc="0" normalizeH="0" baseline="0" noProof="0" dirty="0">
                <a:ln>
                  <a:noFill/>
                </a:ln>
                <a:solidFill>
                  <a:srgbClr val="765884"/>
                </a:solidFill>
                <a:effectLst/>
                <a:uLnTx/>
                <a:uFillTx/>
                <a:latin typeface="Arial"/>
                <a:ea typeface="Calibri" panose="020F0502020204030204" pitchFamily="34" charset="0"/>
                <a:cs typeface="Times New Roman" panose="02020603050405020304" pitchFamily="18" charset="0"/>
              </a:rPr>
              <a:t>contractors in Level 2 or Level 3 agreements </a:t>
            </a:r>
            <a:r>
              <a:rPr kumimoji="0" lang="en-US" sz="2000" b="0" i="1" u="none" strike="noStrike" kern="1200" cap="none" spc="0" normalizeH="0" baseline="0" noProof="0" dirty="0">
                <a:ln>
                  <a:noFill/>
                </a:ln>
                <a:solidFill>
                  <a:srgbClr val="765884"/>
                </a:solidFill>
                <a:effectLst/>
                <a:uLnTx/>
                <a:uFillTx/>
                <a:latin typeface="Arial"/>
                <a:ea typeface="Calibri" panose="020F0502020204030204" pitchFamily="34" charset="0"/>
                <a:cs typeface="Times New Roman" panose="02020603050405020304" pitchFamily="18" charset="0"/>
              </a:rPr>
              <a:t>will be </a:t>
            </a:r>
            <a:r>
              <a:rPr kumimoji="0" lang="en-US" sz="2000" b="1" i="1" u="none" strike="noStrike" kern="1200" cap="none" spc="0" normalizeH="0" baseline="0" noProof="0" dirty="0">
                <a:ln>
                  <a:noFill/>
                </a:ln>
                <a:solidFill>
                  <a:srgbClr val="765884"/>
                </a:solidFill>
                <a:effectLst/>
                <a:uLnTx/>
                <a:uFillTx/>
                <a:latin typeface="Arial"/>
                <a:ea typeface="Calibri" panose="020F0502020204030204" pitchFamily="34" charset="0"/>
                <a:cs typeface="Times New Roman" panose="02020603050405020304" pitchFamily="18" charset="0"/>
              </a:rPr>
              <a:t>required</a:t>
            </a:r>
            <a:r>
              <a:rPr kumimoji="0" lang="en-US" sz="2000" b="0" i="1" u="none" strike="noStrike" kern="1200" cap="none" spc="0" normalizeH="0" baseline="0" noProof="0" dirty="0">
                <a:ln>
                  <a:noFill/>
                </a:ln>
                <a:solidFill>
                  <a:srgbClr val="765884"/>
                </a:solidFill>
                <a:effectLst/>
                <a:uLnTx/>
                <a:uFillTx/>
                <a:latin typeface="Arial"/>
                <a:ea typeface="Calibri" panose="020F0502020204030204" pitchFamily="34" charset="0"/>
                <a:cs typeface="Times New Roman" panose="02020603050405020304" pitchFamily="18" charset="0"/>
              </a:rPr>
              <a:t>, as a statewide standard, </a:t>
            </a:r>
            <a:r>
              <a:rPr kumimoji="0" lang="en-US" sz="2000" b="1" i="1" u="none" strike="noStrike" kern="1200" cap="none" spc="0" normalizeH="0" baseline="0" noProof="0" dirty="0">
                <a:ln>
                  <a:noFill/>
                </a:ln>
                <a:solidFill>
                  <a:srgbClr val="765884"/>
                </a:solidFill>
                <a:effectLst/>
                <a:uLnTx/>
                <a:uFillTx/>
                <a:latin typeface="Arial"/>
                <a:ea typeface="Calibri" panose="020F0502020204030204" pitchFamily="34" charset="0"/>
                <a:cs typeface="Times New Roman" panose="02020603050405020304" pitchFamily="18" charset="0"/>
              </a:rPr>
              <a:t>to implement </a:t>
            </a:r>
            <a:r>
              <a:rPr kumimoji="0" lang="en-US" sz="2000" b="0" i="1" u="none" strike="noStrike" kern="1200" cap="none" spc="0" normalizeH="0" baseline="0" noProof="0" dirty="0">
                <a:ln>
                  <a:noFill/>
                </a:ln>
                <a:solidFill>
                  <a:srgbClr val="765884"/>
                </a:solidFill>
                <a:effectLst/>
                <a:uLnTx/>
                <a:uFillTx/>
                <a:latin typeface="Arial"/>
                <a:ea typeface="Calibri" panose="020F0502020204030204" pitchFamily="34" charset="0"/>
                <a:cs typeface="Times New Roman" panose="02020603050405020304" pitchFamily="18" charset="0"/>
              </a:rPr>
              <a:t>at least </a:t>
            </a:r>
            <a:r>
              <a:rPr kumimoji="0" lang="en-US" sz="2000" b="1" i="1" u="none" strike="noStrike" kern="1200" cap="none" spc="0" normalizeH="0" baseline="0" noProof="0" dirty="0">
                <a:ln>
                  <a:noFill/>
                </a:ln>
                <a:solidFill>
                  <a:srgbClr val="765884"/>
                </a:solidFill>
                <a:effectLst/>
                <a:uLnTx/>
                <a:uFillTx/>
                <a:latin typeface="Arial"/>
                <a:ea typeface="Calibri" panose="020F0502020204030204" pitchFamily="34" charset="0"/>
                <a:cs typeface="Times New Roman" panose="02020603050405020304" pitchFamily="18" charset="0"/>
              </a:rPr>
              <a:t>one social determinant of health intervention</a:t>
            </a:r>
            <a:r>
              <a:rPr kumimoji="0" lang="en-US" sz="2000" b="0" i="1" u="none" strike="noStrike" kern="1200" cap="none" spc="0" normalizeH="0" baseline="0" noProof="0" dirty="0">
                <a:ln>
                  <a:noFill/>
                </a:ln>
                <a:solidFill>
                  <a:srgbClr val="765884"/>
                </a:solidFill>
                <a:effectLst/>
                <a:uLnTx/>
                <a:uFillTx/>
                <a:latin typeface="Arial"/>
                <a:ea typeface="Calibri" panose="020F0502020204030204" pitchFamily="34" charset="0"/>
                <a:cs typeface="Times New Roman" panose="02020603050405020304" pitchFamily="18" charset="0"/>
              </a:rPr>
              <a:t>. Provider/provider networks in VBP Level 3 arrangements are expected to solely take on the responsibilities and risk.” (VBP Roadmap, p. 41)</a:t>
            </a:r>
            <a:endParaRPr kumimoji="0" lang="en-US" sz="2000" b="0" i="0" u="none" strike="noStrike" kern="1200" cap="none" spc="0" normalizeH="0" baseline="0" noProof="0" dirty="0">
              <a:ln>
                <a:noFill/>
              </a:ln>
              <a:solidFill>
                <a:srgbClr val="765884"/>
              </a:solidFill>
              <a:effectLst/>
              <a:uLnTx/>
              <a:uFillTx/>
              <a:latin typeface="Arial"/>
              <a:ea typeface="+mn-ea"/>
              <a:cs typeface="Times New Roman" panose="02020603050405020304" pitchFamily="18" charset="0"/>
            </a:endParaRPr>
          </a:p>
        </p:txBody>
      </p:sp>
      <p:pic>
        <p:nvPicPr>
          <p:cNvPr id="6" name="Picture 5"/>
          <p:cNvPicPr>
            <a:picLocks noChangeAspect="1"/>
          </p:cNvPicPr>
          <p:nvPr/>
        </p:nvPicPr>
        <p:blipFill>
          <a:blip r:embed="rId3"/>
          <a:stretch>
            <a:fillRect/>
          </a:stretch>
        </p:blipFill>
        <p:spPr>
          <a:xfrm rot="20942495">
            <a:off x="425976" y="1809909"/>
            <a:ext cx="1772199" cy="2205034"/>
          </a:xfrm>
          <a:prstGeom prst="rect">
            <a:avLst/>
          </a:prstGeom>
          <a:solidFill>
            <a:schemeClr val="bg1">
              <a:lumMod val="95000"/>
            </a:schemeClr>
          </a:solidFill>
          <a:ln w="19050">
            <a:solidFill>
              <a:srgbClr val="7030A0"/>
            </a:solidFill>
          </a:ln>
        </p:spPr>
      </p:pic>
      <p:sp>
        <p:nvSpPr>
          <p:cNvPr id="9" name="TextBox 8"/>
          <p:cNvSpPr txBox="1"/>
          <p:nvPr/>
        </p:nvSpPr>
        <p:spPr>
          <a:xfrm>
            <a:off x="1312075" y="4506272"/>
            <a:ext cx="10509811" cy="1323439"/>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765884"/>
                </a:solidFill>
                <a:effectLst/>
                <a:uLnTx/>
                <a:uFillTx/>
                <a:latin typeface="Arial"/>
                <a:ea typeface="+mn-ea"/>
                <a:cs typeface="+mn-cs"/>
              </a:rPr>
              <a:t>Description: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a:ea typeface="+mn-ea"/>
                <a:cs typeface="+mn-cs"/>
              </a:rPr>
              <a:t>VBP contractors in Level 2 or 3 arrangement must implement at least one social determinant of health intervention. Language fulfilling this standard must be included in the MCO contract submission to count as an “on-menu” VBP arrangement.</a:t>
            </a:r>
          </a:p>
        </p:txBody>
      </p:sp>
    </p:spTree>
    <p:extLst>
      <p:ext uri="{BB962C8B-B14F-4D97-AF65-F5344CB8AC3E}">
        <p14:creationId xmlns:p14="http://schemas.microsoft.com/office/powerpoint/2010/main" val="642139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Guideline: SDH Intervention Selection</a:t>
            </a:r>
          </a:p>
        </p:txBody>
      </p:sp>
      <p:sp>
        <p:nvSpPr>
          <p:cNvPr id="5" name="Rounded Rectangle 4"/>
          <p:cNvSpPr/>
          <p:nvPr/>
        </p:nvSpPr>
        <p:spPr>
          <a:xfrm>
            <a:off x="1312075" y="1844374"/>
            <a:ext cx="10509811" cy="2209786"/>
          </a:xfrm>
          <a:prstGeom prst="roundRect">
            <a:avLst/>
          </a:prstGeom>
          <a:solidFill>
            <a:schemeClr val="bg1">
              <a:lumMod val="95000"/>
            </a:schemeClr>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0288" marR="0" lvl="0" indent="0" algn="l"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srgbClr val="765884"/>
                </a:solidFill>
                <a:effectLst/>
                <a:uLnTx/>
                <a:uFillTx/>
                <a:latin typeface="Arial"/>
                <a:ea typeface="Calibri" panose="020F0502020204030204" pitchFamily="34" charset="0"/>
                <a:cs typeface="Times New Roman" panose="02020603050405020304" pitchFamily="18" charset="0"/>
              </a:rPr>
              <a:t>“The </a:t>
            </a:r>
            <a:r>
              <a:rPr kumimoji="0" lang="en-US" sz="2000" b="1" i="1" u="none" strike="noStrike" kern="1200" cap="none" spc="0" normalizeH="0" baseline="0" noProof="0" dirty="0">
                <a:ln>
                  <a:noFill/>
                </a:ln>
                <a:solidFill>
                  <a:srgbClr val="765884"/>
                </a:solidFill>
                <a:effectLst/>
                <a:uLnTx/>
                <a:uFillTx/>
                <a:latin typeface="Arial"/>
                <a:ea typeface="Calibri" panose="020F0502020204030204" pitchFamily="34" charset="0"/>
                <a:cs typeface="Times New Roman" panose="02020603050405020304" pitchFamily="18" charset="0"/>
              </a:rPr>
              <a:t>contractors will have the flexibility to decide on the type of intervention</a:t>
            </a:r>
            <a:r>
              <a:rPr kumimoji="0" lang="en-US" sz="2000" b="0" i="1" u="none" strike="noStrike" kern="1200" cap="none" spc="0" normalizeH="0" baseline="0" noProof="0" dirty="0">
                <a:ln>
                  <a:noFill/>
                </a:ln>
                <a:solidFill>
                  <a:srgbClr val="765884"/>
                </a:solidFill>
                <a:effectLst/>
                <a:uLnTx/>
                <a:uFillTx/>
                <a:latin typeface="Arial"/>
                <a:ea typeface="Calibri" panose="020F0502020204030204" pitchFamily="34" charset="0"/>
                <a:cs typeface="Times New Roman" panose="02020603050405020304" pitchFamily="18" charset="0"/>
              </a:rPr>
              <a:t> (from size to level of investment) that they implement…The guidelines recommend that selection be based on information including (but not limited to): SDH screening of individual members, member health goals, impact of SDH on their health outcomes, as well as an assessment of community needs and resources.”    (VBP Roadmap, p. 42)</a:t>
            </a:r>
          </a:p>
        </p:txBody>
      </p:sp>
      <p:pic>
        <p:nvPicPr>
          <p:cNvPr id="6" name="Picture 5"/>
          <p:cNvPicPr>
            <a:picLocks noChangeAspect="1"/>
          </p:cNvPicPr>
          <p:nvPr/>
        </p:nvPicPr>
        <p:blipFill>
          <a:blip r:embed="rId3"/>
          <a:stretch>
            <a:fillRect/>
          </a:stretch>
        </p:blipFill>
        <p:spPr>
          <a:xfrm rot="20942495">
            <a:off x="425976" y="1828658"/>
            <a:ext cx="1772199" cy="2205034"/>
          </a:xfrm>
          <a:prstGeom prst="rect">
            <a:avLst/>
          </a:prstGeom>
          <a:solidFill>
            <a:schemeClr val="bg1">
              <a:lumMod val="95000"/>
            </a:schemeClr>
          </a:solidFill>
          <a:ln w="19050">
            <a:solidFill>
              <a:srgbClr val="7030A0"/>
            </a:solidFill>
          </a:ln>
        </p:spPr>
      </p:pic>
      <p:sp>
        <p:nvSpPr>
          <p:cNvPr id="7" name="TextBox 6"/>
          <p:cNvSpPr txBox="1"/>
          <p:nvPr/>
        </p:nvSpPr>
        <p:spPr>
          <a:xfrm>
            <a:off x="431214" y="4351410"/>
            <a:ext cx="11390672" cy="1708160"/>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765884"/>
                </a:solidFill>
                <a:effectLst/>
                <a:uLnTx/>
                <a:uFillTx/>
                <a:latin typeface="Arial"/>
                <a:ea typeface="+mn-ea"/>
                <a:cs typeface="+mn-cs"/>
              </a:rPr>
              <a:t>Description:</a:t>
            </a:r>
            <a:r>
              <a:rPr kumimoji="0" lang="en-US" sz="1800" b="0" i="0" u="none" strike="noStrike" kern="1200" cap="none" spc="0" normalizeH="0" baseline="0" noProof="0" dirty="0">
                <a:ln>
                  <a:noFill/>
                </a:ln>
                <a:solidFill>
                  <a:prstClr val="black"/>
                </a:solidFill>
                <a:effectLst/>
                <a:uLnTx/>
                <a:uFillTx/>
                <a:latin typeface="Arial"/>
                <a:ea typeface="+mn-ea"/>
                <a:cs typeface="+mn-cs"/>
              </a:rPr>
              <a:t>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a:ea typeface="+mn-ea"/>
                <a:cs typeface="+mn-cs"/>
              </a:rPr>
              <a:t>VBP contractors may decide on their own SDH intervention. Interventions should be measurable and able to be tracked and reported to the State. SDH Interventions must align with the five key areas of SDH outlined in the </a:t>
            </a:r>
            <a:r>
              <a:rPr kumimoji="0" lang="en-US" sz="1600" b="0" i="1" u="none" strike="noStrike" kern="1200" cap="none" spc="0" normalizeH="0" baseline="0" noProof="0" dirty="0">
                <a:ln>
                  <a:noFill/>
                </a:ln>
                <a:solidFill>
                  <a:prstClr val="black"/>
                </a:solidFill>
                <a:effectLst/>
                <a:uLnTx/>
                <a:uFillTx/>
                <a:latin typeface="Arial"/>
                <a:ea typeface="+mn-ea"/>
                <a:cs typeface="+mn-cs"/>
              </a:rPr>
              <a:t>SDH Intervention Menu Tool, </a:t>
            </a:r>
            <a:r>
              <a:rPr kumimoji="0" lang="en-US" sz="1600" b="0" i="0" u="none" strike="noStrike" kern="1200" cap="none" spc="0" normalizeH="0" baseline="0" noProof="0" dirty="0">
                <a:ln>
                  <a:noFill/>
                </a:ln>
                <a:solidFill>
                  <a:prstClr val="black"/>
                </a:solidFill>
                <a:effectLst/>
                <a:uLnTx/>
                <a:uFillTx/>
                <a:latin typeface="Arial"/>
                <a:ea typeface="+mn-ea"/>
                <a:cs typeface="+mn-cs"/>
              </a:rPr>
              <a:t>which includes:</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Arial"/>
                <a:ea typeface="+mn-ea"/>
                <a:cs typeface="+mn-cs"/>
              </a:rPr>
              <a:t>1) Education, 2) Social, Family and Community Context, 3) Health and Healthcare 4) Neighborhood &amp; Environment and 5) Economic Stability</a:t>
            </a:r>
          </a:p>
        </p:txBody>
      </p:sp>
      <p:sp>
        <p:nvSpPr>
          <p:cNvPr id="18" name="TextBox 17"/>
          <p:cNvSpPr txBox="1"/>
          <p:nvPr/>
        </p:nvSpPr>
        <p:spPr>
          <a:xfrm>
            <a:off x="1312075" y="6228947"/>
            <a:ext cx="9423986" cy="369332"/>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mn-cs"/>
              </a:rPr>
              <a:t>The SDH Intervention Menu Tool was developed through the NYS VBP SDH Subcommittee and is available here: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prstClr val="black"/>
                </a:solidFill>
                <a:effectLst/>
                <a:uLnTx/>
                <a:uFillTx/>
                <a:latin typeface="Arial"/>
                <a:ea typeface="+mn-ea"/>
                <a:cs typeface="+mn-cs"/>
                <a:hlinkClick r:id="rId4"/>
              </a:rPr>
              <a:t>https://www.health.ny.gov/health_care/medicaid/redesign/dsrip/vbp_library/</a:t>
            </a:r>
            <a:endParaRPr kumimoji="0" lang="en-US" sz="900" b="0" i="1"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3397790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1312075" y="1860976"/>
            <a:ext cx="10509811" cy="2230465"/>
          </a:xfrm>
          <a:prstGeom prst="roundRect">
            <a:avLst/>
          </a:prstGeom>
          <a:solidFill>
            <a:schemeClr val="bg1">
              <a:lumMod val="95000"/>
            </a:schemeClr>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0288" lvl="0">
              <a:defRPr/>
            </a:pPr>
            <a:r>
              <a:rPr lang="en-US" sz="2000" i="1" dirty="0">
                <a:solidFill>
                  <a:srgbClr val="765884"/>
                </a:solidFill>
                <a:ea typeface="Calibri" panose="020F0502020204030204" pitchFamily="34" charset="0"/>
                <a:cs typeface="Times New Roman" panose="02020603050405020304" pitchFamily="18" charset="0"/>
              </a:rPr>
              <a:t>“</a:t>
            </a:r>
            <a:r>
              <a:rPr lang="en-US" sz="2000" i="1" dirty="0">
                <a:solidFill>
                  <a:srgbClr val="765884"/>
                </a:solidFill>
              </a:rPr>
              <a:t>Though addressing SDH needs at a member and community level will have a significant impact on the success of VBP in New York State, </a:t>
            </a:r>
            <a:r>
              <a:rPr lang="en-US" sz="2000" b="1" i="1" dirty="0">
                <a:solidFill>
                  <a:srgbClr val="765884"/>
                </a:solidFill>
              </a:rPr>
              <a:t>it is also critical that community based organizations be supported and included in the transformation</a:t>
            </a:r>
            <a:r>
              <a:rPr lang="en-US" sz="2000" i="1" dirty="0">
                <a:solidFill>
                  <a:srgbClr val="765884"/>
                </a:solidFill>
              </a:rPr>
              <a:t>. It is therefore a requirement that starting January 2018, all Level 2 and 3 VBP arrangements include a minimum of one Tier 1 CBO </a:t>
            </a:r>
            <a:r>
              <a:rPr lang="en-US" sz="2000" i="1" dirty="0">
                <a:solidFill>
                  <a:srgbClr val="765884"/>
                </a:solidFill>
                <a:ea typeface="Calibri" panose="020F0502020204030204" pitchFamily="34" charset="0"/>
                <a:cs typeface="Times New Roman" panose="02020603050405020304" pitchFamily="18" charset="0"/>
              </a:rPr>
              <a:t> (VBP Roadmap, p. 42)</a:t>
            </a:r>
            <a:endParaRPr lang="en-US" sz="2000" dirty="0">
              <a:solidFill>
                <a:srgbClr val="765884"/>
              </a:solidFill>
              <a:cs typeface="Times New Roman" panose="02020603050405020304" pitchFamily="18" charset="0"/>
            </a:endParaRPr>
          </a:p>
        </p:txBody>
      </p:sp>
      <p:sp>
        <p:nvSpPr>
          <p:cNvPr id="9" name="TextBox 8"/>
          <p:cNvSpPr txBox="1"/>
          <p:nvPr/>
        </p:nvSpPr>
        <p:spPr>
          <a:xfrm>
            <a:off x="1332215" y="4665238"/>
            <a:ext cx="10197167" cy="1200329"/>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chemeClr val="tx1"/>
                </a:solidFill>
                <a:effectLst/>
                <a:uLnTx/>
                <a:uFillTx/>
                <a:latin typeface="Arial"/>
                <a:ea typeface="+mn-ea"/>
                <a:cs typeface="+mn-cs"/>
              </a:rPr>
              <a:t>Description: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Arial"/>
                <a:ea typeface="+mn-ea"/>
                <a:cs typeface="+mn-cs"/>
              </a:rPr>
              <a:t>VBP contractors in a Level 2 or 3 arrangement </a:t>
            </a:r>
            <a:r>
              <a:rPr kumimoji="0" lang="en-US" b="1" i="0" u="none" strike="noStrike" kern="1200" cap="none" spc="0" normalizeH="0" baseline="0" noProof="0" dirty="0">
                <a:ln>
                  <a:noFill/>
                </a:ln>
                <a:solidFill>
                  <a:prstClr val="black"/>
                </a:solidFill>
                <a:effectLst/>
                <a:uLnTx/>
                <a:uFillTx/>
                <a:latin typeface="Arial"/>
                <a:ea typeface="+mn-ea"/>
                <a:cs typeface="+mn-cs"/>
              </a:rPr>
              <a:t>MUST</a:t>
            </a:r>
            <a:r>
              <a:rPr kumimoji="0" lang="en-US" b="0" i="0" u="none" strike="noStrike" kern="1200" cap="none" spc="0" normalizeH="0" baseline="0" noProof="0" dirty="0">
                <a:ln>
                  <a:noFill/>
                </a:ln>
                <a:solidFill>
                  <a:prstClr val="black"/>
                </a:solidFill>
                <a:effectLst/>
                <a:uLnTx/>
                <a:uFillTx/>
                <a:latin typeface="Arial"/>
                <a:ea typeface="+mn-ea"/>
                <a:cs typeface="+mn-cs"/>
              </a:rPr>
              <a:t> include at least one, Tier 1 CBO.</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Arial"/>
                <a:ea typeface="+mn-ea"/>
                <a:cs typeface="+mn-cs"/>
              </a:rPr>
              <a:t>A Tier 1 CBO is a non-profit, non-Medicaid billing, community-based social and human service organizations (e.g. housing, social services, religious organizations, food banks) </a:t>
            </a:r>
          </a:p>
        </p:txBody>
      </p:sp>
      <p:sp>
        <p:nvSpPr>
          <p:cNvPr id="8" name="Date Placeholder 3"/>
          <p:cNvSpPr txBox="1">
            <a:spLocks/>
          </p:cNvSpPr>
          <p:nvPr/>
        </p:nvSpPr>
        <p:spPr>
          <a:xfrm>
            <a:off x="147480" y="164575"/>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prstClr val="white"/>
                </a:solidFill>
                <a:latin typeface="Arial" panose="020B0604020202020204" pitchFamily="34" charset="0"/>
                <a:cs typeface="Arial" panose="020B0604020202020204" pitchFamily="34" charset="0"/>
              </a:rPr>
              <a:t>June 2018</a:t>
            </a:r>
          </a:p>
        </p:txBody>
      </p:sp>
      <p:sp>
        <p:nvSpPr>
          <p:cNvPr id="10" name="TextBox 9"/>
          <p:cNvSpPr txBox="1"/>
          <p:nvPr/>
        </p:nvSpPr>
        <p:spPr>
          <a:xfrm>
            <a:off x="11772636" y="164575"/>
            <a:ext cx="45720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a:ea typeface="+mn-ea"/>
                <a:cs typeface="+mn-cs"/>
              </a:rPr>
              <a:t>17</a:t>
            </a:r>
          </a:p>
        </p:txBody>
      </p:sp>
      <p:sp>
        <p:nvSpPr>
          <p:cNvPr id="11" name="TextBox 10"/>
          <p:cNvSpPr txBox="1"/>
          <p:nvPr/>
        </p:nvSpPr>
        <p:spPr>
          <a:xfrm>
            <a:off x="253567" y="6448146"/>
            <a:ext cx="9896982" cy="400110"/>
          </a:xfrm>
          <a:prstGeom prst="rect">
            <a:avLst/>
          </a:prstGeom>
          <a:noFill/>
        </p:spPr>
        <p:txBody>
          <a:bodyPr wrap="square" rtlCol="0">
            <a:spAutoFit/>
          </a:bodyPr>
          <a:lstStyle/>
          <a:p>
            <a:pPr>
              <a:defRPr/>
            </a:pPr>
            <a:r>
              <a:rPr lang="en-US" sz="1000" kern="0" dirty="0">
                <a:solidFill>
                  <a:prstClr val="black"/>
                </a:solidFill>
                <a:cs typeface="Arial" panose="020B0604020202020204" pitchFamily="34" charset="0"/>
              </a:rPr>
              <a:t>Source: New York State Department of Health Medicaid Redesign Team, </a:t>
            </a:r>
            <a:r>
              <a:rPr lang="en-US" sz="1000" i="1" kern="0" dirty="0">
                <a:solidFill>
                  <a:prstClr val="black"/>
                </a:solidFill>
                <a:cs typeface="Arial" panose="020B0604020202020204" pitchFamily="34" charset="0"/>
              </a:rPr>
              <a:t>A Path Towards Value Based Payment, New York State Roadmap for Medicaid Payment Reform</a:t>
            </a:r>
            <a:r>
              <a:rPr lang="en-US" sz="1000" kern="0" dirty="0">
                <a:solidFill>
                  <a:prstClr val="black"/>
                </a:solidFill>
                <a:cs typeface="Arial" panose="020B0604020202020204" pitchFamily="34" charset="0"/>
              </a:rPr>
              <a:t>, NYS DOH VBP website. June 2016 updated version, approved by CMS March 2017.</a:t>
            </a:r>
          </a:p>
        </p:txBody>
      </p:sp>
      <p:sp>
        <p:nvSpPr>
          <p:cNvPr id="12" name="Title 1"/>
          <p:cNvSpPr txBox="1">
            <a:spLocks/>
          </p:cNvSpPr>
          <p:nvPr/>
        </p:nvSpPr>
        <p:spPr>
          <a:xfrm>
            <a:off x="838200" y="773192"/>
            <a:ext cx="10515600" cy="1052434"/>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3200" b="0" kern="1200">
                <a:solidFill>
                  <a:srgbClr val="503278"/>
                </a:solidFill>
                <a:latin typeface="+mj-lt"/>
                <a:ea typeface="+mj-ea"/>
                <a:cs typeface="+mj-cs"/>
              </a:defRPr>
            </a:lvl1pPr>
          </a:lstStyle>
          <a:p>
            <a:pPr marL="12700" marR="5080">
              <a:lnSpc>
                <a:spcPts val="3450"/>
              </a:lnSpc>
              <a:spcBef>
                <a:spcPts val="0"/>
              </a:spcBef>
              <a:defRPr/>
            </a:pPr>
            <a:r>
              <a:rPr lang="en-US" dirty="0"/>
              <a:t>Standard: Inclusion of at Least One, Tier 1 Community-Based Organization (CBO)</a:t>
            </a:r>
            <a:endParaRPr lang="en-US" dirty="0">
              <a:solidFill>
                <a:prstClr val="black"/>
              </a:solidFill>
              <a:cs typeface="Arial"/>
            </a:endParaRPr>
          </a:p>
        </p:txBody>
      </p:sp>
      <p:pic>
        <p:nvPicPr>
          <p:cNvPr id="14" name="Picture 13"/>
          <p:cNvPicPr>
            <a:picLocks noChangeAspect="1"/>
          </p:cNvPicPr>
          <p:nvPr/>
        </p:nvPicPr>
        <p:blipFill>
          <a:blip r:embed="rId3"/>
          <a:stretch>
            <a:fillRect/>
          </a:stretch>
        </p:blipFill>
        <p:spPr>
          <a:xfrm rot="20942495">
            <a:off x="425976" y="1937498"/>
            <a:ext cx="1772199" cy="2205034"/>
          </a:xfrm>
          <a:prstGeom prst="rect">
            <a:avLst/>
          </a:prstGeom>
          <a:solidFill>
            <a:schemeClr val="bg1">
              <a:lumMod val="95000"/>
            </a:schemeClr>
          </a:solidFill>
          <a:ln w="19050">
            <a:solidFill>
              <a:srgbClr val="7030A0"/>
            </a:solidFill>
          </a:ln>
        </p:spPr>
      </p:pic>
    </p:spTree>
    <p:extLst>
      <p:ext uri="{BB962C8B-B14F-4D97-AF65-F5344CB8AC3E}">
        <p14:creationId xmlns:p14="http://schemas.microsoft.com/office/powerpoint/2010/main" val="41817013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467594" y="3505761"/>
            <a:ext cx="8740278" cy="584775"/>
          </a:xfrm>
          <a:prstGeom prst="rect">
            <a:avLst/>
          </a:prstGeom>
        </p:spPr>
        <p:txBody>
          <a:bodyPr wrap="none">
            <a:spAutoFit/>
          </a:bodyPr>
          <a:lstStyle/>
          <a:p>
            <a:pPr lvl="0">
              <a:defRPr/>
            </a:pPr>
            <a:r>
              <a:rPr lang="en-US" sz="3200" dirty="0">
                <a:solidFill>
                  <a:srgbClr val="503278"/>
                </a:solidFill>
              </a:rPr>
              <a:t>Measuring Performance for VBP Arrangements</a:t>
            </a:r>
          </a:p>
        </p:txBody>
      </p:sp>
      <p:sp>
        <p:nvSpPr>
          <p:cNvPr id="2" name="TextBox 1">
            <a:extLst>
              <a:ext uri="{FF2B5EF4-FFF2-40B4-BE49-F238E27FC236}">
                <a16:creationId xmlns:a16="http://schemas.microsoft.com/office/drawing/2014/main" id="{17115A57-D19D-4E1B-9502-E6E713FC2F5B}"/>
              </a:ext>
            </a:extLst>
          </p:cNvPr>
          <p:cNvSpPr txBox="1"/>
          <p:nvPr/>
        </p:nvSpPr>
        <p:spPr>
          <a:xfrm>
            <a:off x="11771290" y="167424"/>
            <a:ext cx="412292" cy="338554"/>
          </a:xfrm>
          <a:prstGeom prst="rect">
            <a:avLst/>
          </a:prstGeom>
          <a:noFill/>
        </p:spPr>
        <p:txBody>
          <a:bodyPr wrap="none" rtlCol="0">
            <a:spAutoFit/>
          </a:bodyPr>
          <a:lstStyle/>
          <a:p>
            <a:r>
              <a:rPr lang="en-US" sz="1600" dirty="0">
                <a:solidFill>
                  <a:schemeClr val="bg1"/>
                </a:solidFill>
              </a:rPr>
              <a:t>18</a:t>
            </a:r>
          </a:p>
        </p:txBody>
      </p:sp>
    </p:spTree>
    <p:extLst>
      <p:ext uri="{BB962C8B-B14F-4D97-AF65-F5344CB8AC3E}">
        <p14:creationId xmlns:p14="http://schemas.microsoft.com/office/powerpoint/2010/main" val="6577523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549817" y="1896034"/>
            <a:ext cx="10582835" cy="381896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2" name="Rectangle 11"/>
          <p:cNvSpPr/>
          <p:nvPr/>
        </p:nvSpPr>
        <p:spPr>
          <a:xfrm>
            <a:off x="647119" y="1604009"/>
            <a:ext cx="5713340" cy="365985"/>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Title 1">
            <a:extLst>
              <a:ext uri="{FF2B5EF4-FFF2-40B4-BE49-F238E27FC236}">
                <a16:creationId xmlns:a16="http://schemas.microsoft.com/office/drawing/2014/main" id="{431FB83A-5C68-43B6-B3B1-2191A7AA7C25}"/>
              </a:ext>
            </a:extLst>
          </p:cNvPr>
          <p:cNvSpPr>
            <a:spLocks noGrp="1"/>
          </p:cNvSpPr>
          <p:nvPr>
            <p:ph type="title"/>
          </p:nvPr>
        </p:nvSpPr>
        <p:spPr/>
        <p:txBody>
          <a:bodyPr/>
          <a:lstStyle/>
          <a:p>
            <a:r>
              <a:rPr lang="en-US" dirty="0"/>
              <a:t>CMS Meaningful Measures Framework</a:t>
            </a:r>
          </a:p>
        </p:txBody>
      </p:sp>
      <p:sp>
        <p:nvSpPr>
          <p:cNvPr id="3" name="Content Placeholder 2">
            <a:extLst>
              <a:ext uri="{FF2B5EF4-FFF2-40B4-BE49-F238E27FC236}">
                <a16:creationId xmlns:a16="http://schemas.microsoft.com/office/drawing/2014/main" id="{65D88612-932B-4E67-BB63-A91E2ED3050B}"/>
              </a:ext>
            </a:extLst>
          </p:cNvPr>
          <p:cNvSpPr>
            <a:spLocks noGrp="1"/>
          </p:cNvSpPr>
          <p:nvPr>
            <p:ph idx="1"/>
          </p:nvPr>
        </p:nvSpPr>
        <p:spPr>
          <a:xfrm>
            <a:off x="647120" y="1624180"/>
            <a:ext cx="11157886" cy="3916008"/>
          </a:xfrm>
        </p:spPr>
        <p:txBody>
          <a:bodyPr/>
          <a:lstStyle/>
          <a:p>
            <a:pPr marL="0" indent="0">
              <a:spcBef>
                <a:spcPts val="0"/>
              </a:spcBef>
              <a:buNone/>
            </a:pPr>
            <a:r>
              <a:rPr lang="en-US" b="1" dirty="0"/>
              <a:t>Focus everyone’s effort on the same quality areas:</a:t>
            </a:r>
          </a:p>
          <a:p>
            <a:pPr>
              <a:spcBef>
                <a:spcPts val="0"/>
              </a:spcBef>
            </a:pPr>
            <a:endParaRPr lang="en-US" b="1" dirty="0"/>
          </a:p>
          <a:p>
            <a:pPr>
              <a:spcBef>
                <a:spcPts val="0"/>
              </a:spcBef>
            </a:pPr>
            <a:r>
              <a:rPr lang="en-US" dirty="0"/>
              <a:t>Address </a:t>
            </a:r>
            <a:r>
              <a:rPr lang="en-US" u="sng" dirty="0"/>
              <a:t>high-impact </a:t>
            </a:r>
            <a:r>
              <a:rPr lang="en-US" dirty="0"/>
              <a:t>measure areas</a:t>
            </a:r>
          </a:p>
          <a:p>
            <a:r>
              <a:rPr lang="en-US" dirty="0"/>
              <a:t>Patient-centered and </a:t>
            </a:r>
            <a:r>
              <a:rPr lang="en-US" u="sng" dirty="0"/>
              <a:t>meaningful to patients</a:t>
            </a:r>
          </a:p>
          <a:p>
            <a:r>
              <a:rPr lang="en-US" u="sng" dirty="0"/>
              <a:t>Outcome-based</a:t>
            </a:r>
            <a:r>
              <a:rPr lang="en-US" dirty="0"/>
              <a:t> where possible</a:t>
            </a:r>
          </a:p>
          <a:p>
            <a:r>
              <a:rPr lang="en-US" dirty="0"/>
              <a:t>Relevant and </a:t>
            </a:r>
            <a:r>
              <a:rPr lang="en-US" u="sng" dirty="0"/>
              <a:t>meaningful to providers</a:t>
            </a:r>
          </a:p>
          <a:p>
            <a:r>
              <a:rPr lang="en-US" dirty="0"/>
              <a:t>Minimize level of </a:t>
            </a:r>
            <a:r>
              <a:rPr lang="en-US" u="sng" dirty="0"/>
              <a:t>burden for providers</a:t>
            </a:r>
          </a:p>
          <a:p>
            <a:pPr lvl="1">
              <a:buFont typeface="Courier New" panose="02070309020205020404" pitchFamily="49" charset="0"/>
              <a:buChar char="o"/>
            </a:pPr>
            <a:r>
              <a:rPr lang="en-US" dirty="0"/>
              <a:t>Remove measures where performance is already very high</a:t>
            </a:r>
          </a:p>
          <a:p>
            <a:r>
              <a:rPr lang="en-US" dirty="0"/>
              <a:t>Significant opportunity for improvement</a:t>
            </a:r>
          </a:p>
          <a:p>
            <a:r>
              <a:rPr lang="en-US" dirty="0"/>
              <a:t>Address measure needs for population-based payment through </a:t>
            </a:r>
            <a:r>
              <a:rPr lang="en-US" u="sng" dirty="0"/>
              <a:t>alternative payment models</a:t>
            </a:r>
          </a:p>
          <a:p>
            <a:r>
              <a:rPr lang="en-US" u="sng" dirty="0"/>
              <a:t>Align across programs </a:t>
            </a:r>
            <a:r>
              <a:rPr lang="en-US" dirty="0"/>
              <a:t>and/or other payers</a:t>
            </a:r>
          </a:p>
          <a:p>
            <a:endParaRPr lang="en-US" dirty="0"/>
          </a:p>
        </p:txBody>
      </p:sp>
      <p:sp>
        <p:nvSpPr>
          <p:cNvPr id="4" name="TextBox 3">
            <a:extLst>
              <a:ext uri="{FF2B5EF4-FFF2-40B4-BE49-F238E27FC236}">
                <a16:creationId xmlns:a16="http://schemas.microsoft.com/office/drawing/2014/main" id="{1956235E-808F-4754-BC77-7644F2388569}"/>
              </a:ext>
            </a:extLst>
          </p:cNvPr>
          <p:cNvSpPr txBox="1"/>
          <p:nvPr/>
        </p:nvSpPr>
        <p:spPr>
          <a:xfrm>
            <a:off x="11784167" y="167424"/>
            <a:ext cx="412292" cy="338554"/>
          </a:xfrm>
          <a:prstGeom prst="rect">
            <a:avLst/>
          </a:prstGeom>
          <a:noFill/>
        </p:spPr>
        <p:txBody>
          <a:bodyPr wrap="none" rtlCol="0">
            <a:spAutoFit/>
          </a:bodyPr>
          <a:lstStyle/>
          <a:p>
            <a:r>
              <a:rPr lang="en-US" sz="1600" dirty="0">
                <a:solidFill>
                  <a:schemeClr val="bg1"/>
                </a:solidFill>
              </a:rPr>
              <a:t>19</a:t>
            </a:r>
          </a:p>
        </p:txBody>
      </p:sp>
    </p:spTree>
    <p:extLst>
      <p:ext uri="{BB962C8B-B14F-4D97-AF65-F5344CB8AC3E}">
        <p14:creationId xmlns:p14="http://schemas.microsoft.com/office/powerpoint/2010/main" val="3838373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a:xfrm>
            <a:off x="838200" y="1413497"/>
            <a:ext cx="10515600" cy="4351338"/>
          </a:xfrm>
        </p:spPr>
        <p:txBody>
          <a:bodyPr/>
          <a:lstStyle/>
          <a:p>
            <a:pPr>
              <a:spcAft>
                <a:spcPts val="600"/>
              </a:spcAft>
            </a:pPr>
            <a:endParaRPr lang="en-US" sz="3200" dirty="0"/>
          </a:p>
          <a:p>
            <a:pPr>
              <a:spcAft>
                <a:spcPts val="600"/>
              </a:spcAft>
            </a:pPr>
            <a:r>
              <a:rPr lang="en-US" sz="3200" dirty="0"/>
              <a:t>Terminology</a:t>
            </a:r>
          </a:p>
          <a:p>
            <a:pPr>
              <a:spcAft>
                <a:spcPts val="600"/>
              </a:spcAft>
            </a:pPr>
            <a:r>
              <a:rPr lang="en-US" sz="3200" dirty="0"/>
              <a:t>DSRIP Program to Value-Based Payment</a:t>
            </a:r>
          </a:p>
          <a:p>
            <a:pPr>
              <a:spcAft>
                <a:spcPts val="600"/>
              </a:spcAft>
            </a:pPr>
            <a:r>
              <a:rPr lang="en-US" sz="3200" dirty="0"/>
              <a:t>Target Budget Adjustments &amp; Distribution of Shared Savings - Examples</a:t>
            </a:r>
          </a:p>
          <a:p>
            <a:pPr>
              <a:spcAft>
                <a:spcPts val="600"/>
              </a:spcAft>
            </a:pPr>
            <a:r>
              <a:rPr lang="en-US" sz="3200" dirty="0"/>
              <a:t>Measuring Performance for VBP Arrangements</a:t>
            </a:r>
          </a:p>
          <a:p>
            <a:pPr>
              <a:spcAft>
                <a:spcPts val="600"/>
              </a:spcAft>
            </a:pPr>
            <a:r>
              <a:rPr lang="en-US" sz="3200" dirty="0"/>
              <a:t>VBP Quality Measurement in 2018</a:t>
            </a:r>
          </a:p>
        </p:txBody>
      </p:sp>
      <p:sp>
        <p:nvSpPr>
          <p:cNvPr id="4" name="Slide Number Placeholder 3"/>
          <p:cNvSpPr>
            <a:spLocks noGrp="1"/>
          </p:cNvSpPr>
          <p:nvPr>
            <p:ph type="sldNum" sz="quarter" idx="12"/>
          </p:nvPr>
        </p:nvSpPr>
        <p:spPr/>
        <p:txBody>
          <a:bodyPr/>
          <a:lstStyle/>
          <a:p>
            <a:fld id="{CCC229FA-BA79-4B40-91A2-65580036BAE7}" type="slidenum">
              <a:rPr lang="en-US" smtClean="0"/>
              <a:pPr/>
              <a:t>2</a:t>
            </a:fld>
            <a:endParaRPr lang="en-US" dirty="0"/>
          </a:p>
        </p:txBody>
      </p:sp>
    </p:spTree>
    <p:extLst>
      <p:ext uri="{BB962C8B-B14F-4D97-AF65-F5344CB8AC3E}">
        <p14:creationId xmlns:p14="http://schemas.microsoft.com/office/powerpoint/2010/main" val="17183348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608755" y="2038120"/>
            <a:ext cx="5357828" cy="3719649"/>
          </a:xfrm>
          <a:prstGeom prst="rect">
            <a:avLst/>
          </a:prstGeom>
          <a:solidFill>
            <a:schemeClr val="bg2"/>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0" name="Rectangle 9"/>
          <p:cNvSpPr/>
          <p:nvPr/>
        </p:nvSpPr>
        <p:spPr>
          <a:xfrm>
            <a:off x="201706" y="2038120"/>
            <a:ext cx="5357828" cy="3717221"/>
          </a:xfrm>
          <a:prstGeom prst="rect">
            <a:avLst/>
          </a:prstGeom>
          <a:solidFill>
            <a:schemeClr val="bg2"/>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4" name="Content Placeholder 3"/>
          <p:cNvSpPr>
            <a:spLocks noGrp="1"/>
          </p:cNvSpPr>
          <p:nvPr>
            <p:ph sz="half" idx="2"/>
          </p:nvPr>
        </p:nvSpPr>
        <p:spPr>
          <a:xfrm>
            <a:off x="401747" y="2242029"/>
            <a:ext cx="5135127" cy="3684588"/>
          </a:xfrm>
        </p:spPr>
        <p:txBody>
          <a:bodyPr/>
          <a:lstStyle/>
          <a:p>
            <a:pPr marL="457200" indent="-457200">
              <a:buFont typeface="+mj-lt"/>
              <a:buAutoNum type="arabicPeriod"/>
            </a:pPr>
            <a:r>
              <a:rPr lang="en-US" sz="1800" dirty="0"/>
              <a:t>Align across programs and/or other payers</a:t>
            </a:r>
          </a:p>
          <a:p>
            <a:pPr marL="457200" indent="-457200">
              <a:buFont typeface="+mj-lt"/>
              <a:buAutoNum type="arabicPeriod"/>
            </a:pPr>
            <a:r>
              <a:rPr lang="en-US" sz="1800" dirty="0"/>
              <a:t>Outcome-based where possible</a:t>
            </a:r>
            <a:br>
              <a:rPr lang="en-US" sz="1800" dirty="0"/>
            </a:br>
            <a:endParaRPr lang="en-US" sz="1800" dirty="0"/>
          </a:p>
          <a:p>
            <a:pPr marL="457200" indent="-457200">
              <a:buFont typeface="+mj-lt"/>
              <a:buAutoNum type="arabicPeriod"/>
            </a:pPr>
            <a:r>
              <a:rPr lang="en-US" sz="1800" dirty="0"/>
              <a:t>Relevant and meaningful to providers</a:t>
            </a:r>
          </a:p>
          <a:p>
            <a:pPr marL="457200" indent="-457200">
              <a:buFont typeface="+mj-lt"/>
              <a:buAutoNum type="arabicPeriod"/>
            </a:pPr>
            <a:r>
              <a:rPr lang="en-US" sz="1800" dirty="0"/>
              <a:t>Minimize level of burden for providers</a:t>
            </a:r>
          </a:p>
          <a:p>
            <a:pPr lvl="1"/>
            <a:r>
              <a:rPr lang="en-US" sz="1800" dirty="0"/>
              <a:t>Remove measures where performance is already very high</a:t>
            </a:r>
            <a:br>
              <a:rPr lang="en-US" sz="1800" dirty="0"/>
            </a:br>
            <a:endParaRPr lang="en-US" sz="1800" dirty="0"/>
          </a:p>
          <a:p>
            <a:pPr marL="457200" indent="-457200">
              <a:buFont typeface="+mj-lt"/>
              <a:buAutoNum type="arabicPeriod"/>
            </a:pPr>
            <a:r>
              <a:rPr lang="en-US" sz="1800" dirty="0"/>
              <a:t>Address measure needs for population-based payment through alternative payment models</a:t>
            </a:r>
          </a:p>
          <a:p>
            <a:pPr marL="457200" indent="-457200">
              <a:buFont typeface="+mj-lt"/>
              <a:buAutoNum type="arabicPeriod"/>
            </a:pPr>
            <a:endParaRPr lang="en-US" sz="1800" dirty="0"/>
          </a:p>
        </p:txBody>
      </p:sp>
      <p:sp>
        <p:nvSpPr>
          <p:cNvPr id="6" name="Content Placeholder 5"/>
          <p:cNvSpPr>
            <a:spLocks noGrp="1"/>
          </p:cNvSpPr>
          <p:nvPr>
            <p:ph sz="quarter" idx="4"/>
          </p:nvPr>
        </p:nvSpPr>
        <p:spPr>
          <a:xfrm>
            <a:off x="6610610" y="2332836"/>
            <a:ext cx="5183188" cy="3684588"/>
          </a:xfrm>
        </p:spPr>
        <p:txBody>
          <a:bodyPr/>
          <a:lstStyle/>
          <a:p>
            <a:r>
              <a:rPr lang="en-US" sz="1800" dirty="0"/>
              <a:t>Medicaid Involvement in Advanced Primary Care (APC) Initiative</a:t>
            </a:r>
          </a:p>
          <a:p>
            <a:endParaRPr lang="en-US" sz="1800" dirty="0"/>
          </a:p>
          <a:p>
            <a:r>
              <a:rPr lang="en-US" sz="1800" dirty="0"/>
              <a:t>Reevaluate Quality Measure Sets (Clinical Advisory Groups, Measure Support Task Force, VBP Workgroup)</a:t>
            </a:r>
          </a:p>
          <a:p>
            <a:pPr marL="0" indent="0">
              <a:buNone/>
            </a:pPr>
            <a:br>
              <a:rPr lang="en-US" sz="1800" dirty="0"/>
            </a:br>
            <a:endParaRPr lang="en-US" sz="1800" dirty="0"/>
          </a:p>
          <a:p>
            <a:r>
              <a:rPr lang="en-US" sz="1800" dirty="0"/>
              <a:t>VBP Pilot Measure Testing (Controlling High Blood Pressure)</a:t>
            </a:r>
          </a:p>
        </p:txBody>
      </p:sp>
      <p:sp>
        <p:nvSpPr>
          <p:cNvPr id="7" name="Right Arrow 6"/>
          <p:cNvSpPr/>
          <p:nvPr/>
        </p:nvSpPr>
        <p:spPr>
          <a:xfrm>
            <a:off x="5707168" y="2309421"/>
            <a:ext cx="776613" cy="651354"/>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ight Arrow 7"/>
          <p:cNvSpPr/>
          <p:nvPr/>
        </p:nvSpPr>
        <p:spPr>
          <a:xfrm>
            <a:off x="5696580" y="3503683"/>
            <a:ext cx="776613" cy="651354"/>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 name="Right Arrow 8"/>
          <p:cNvSpPr/>
          <p:nvPr/>
        </p:nvSpPr>
        <p:spPr>
          <a:xfrm>
            <a:off x="5707168" y="4785273"/>
            <a:ext cx="776613" cy="651354"/>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 name="Rectangle 12"/>
          <p:cNvSpPr/>
          <p:nvPr/>
        </p:nvSpPr>
        <p:spPr>
          <a:xfrm>
            <a:off x="401747" y="1715288"/>
            <a:ext cx="2749077" cy="446280"/>
          </a:xfrm>
          <a:prstGeom prst="rect">
            <a:avLst/>
          </a:prstGeom>
          <a:solidFill>
            <a:schemeClr val="accent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Focus Areas:</a:t>
            </a:r>
          </a:p>
        </p:txBody>
      </p:sp>
      <p:sp>
        <p:nvSpPr>
          <p:cNvPr id="14" name="Rectangle 13"/>
          <p:cNvSpPr/>
          <p:nvPr/>
        </p:nvSpPr>
        <p:spPr>
          <a:xfrm>
            <a:off x="6866811" y="1715288"/>
            <a:ext cx="2749077" cy="446280"/>
          </a:xfrm>
          <a:prstGeom prst="rect">
            <a:avLst/>
          </a:prstGeom>
          <a:solidFill>
            <a:schemeClr val="accent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State Efforts:</a:t>
            </a:r>
          </a:p>
        </p:txBody>
      </p:sp>
      <p:sp>
        <p:nvSpPr>
          <p:cNvPr id="12" name="Title 1">
            <a:extLst>
              <a:ext uri="{FF2B5EF4-FFF2-40B4-BE49-F238E27FC236}">
                <a16:creationId xmlns:a16="http://schemas.microsoft.com/office/drawing/2014/main" id="{431FB83A-5C68-43B6-B3B1-2191A7AA7C25}"/>
              </a:ext>
            </a:extLst>
          </p:cNvPr>
          <p:cNvSpPr txBox="1">
            <a:spLocks/>
          </p:cNvSpPr>
          <p:nvPr/>
        </p:nvSpPr>
        <p:spPr>
          <a:xfrm>
            <a:off x="231774" y="685359"/>
            <a:ext cx="11573232" cy="506443"/>
          </a:xfrm>
          <a:prstGeom prst="rect">
            <a:avLst/>
          </a:prstGeom>
        </p:spPr>
        <p:txBody>
          <a:bodyPr vert="horz" lIns="91440" tIns="45720" rIns="91440" bIns="45720" rtlCol="0" anchor="t">
            <a:normAutofit lnSpcReduction="10000"/>
          </a:bodyPr>
          <a:lstStyle>
            <a:lvl1pPr algn="l" defTabSz="914400" rtl="0" eaLnBrk="1" latinLnBrk="0" hangingPunct="1">
              <a:lnSpc>
                <a:spcPct val="90000"/>
              </a:lnSpc>
              <a:spcBef>
                <a:spcPct val="0"/>
              </a:spcBef>
              <a:buNone/>
              <a:defRPr sz="3200" b="0" kern="1200">
                <a:solidFill>
                  <a:srgbClr val="503278"/>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503278"/>
                </a:solidFill>
                <a:effectLst/>
                <a:uLnTx/>
                <a:uFillTx/>
                <a:latin typeface="Arial"/>
                <a:ea typeface="+mj-ea"/>
                <a:cs typeface="+mj-cs"/>
              </a:rPr>
              <a:t>NYS Focus on Meaningful Measures Objectives </a:t>
            </a:r>
          </a:p>
        </p:txBody>
      </p:sp>
    </p:spTree>
    <p:extLst>
      <p:ext uri="{BB962C8B-B14F-4D97-AF65-F5344CB8AC3E}">
        <p14:creationId xmlns:p14="http://schemas.microsoft.com/office/powerpoint/2010/main" val="7602116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Upside and Down Side Risk Sharing Arrangements</a:t>
            </a:r>
            <a:endParaRPr lang="en-US" sz="4800" dirty="0"/>
          </a:p>
        </p:txBody>
      </p:sp>
      <p:sp>
        <p:nvSpPr>
          <p:cNvPr id="4" name="Slide Number Placeholder 3"/>
          <p:cNvSpPr>
            <a:spLocks noGrp="1"/>
          </p:cNvSpPr>
          <p:nvPr>
            <p:ph type="sldNum" sz="quarter" idx="12"/>
          </p:nvPr>
        </p:nvSpPr>
        <p:spPr/>
        <p:txBody>
          <a:bodyPr/>
          <a:lstStyle/>
          <a:p>
            <a:fld id="{CCC229FA-BA79-4B40-91A2-65580036BAE7}" type="slidenum">
              <a:rPr lang="en-US" smtClean="0">
                <a:solidFill>
                  <a:prstClr val="white"/>
                </a:solidFill>
              </a:rPr>
              <a:pPr/>
              <a:t>21</a:t>
            </a:fld>
            <a:endParaRPr lang="en-US" dirty="0">
              <a:solidFill>
                <a:prstClr val="white"/>
              </a:solidFill>
            </a:endParaRPr>
          </a:p>
        </p:txBody>
      </p:sp>
      <p:sp>
        <p:nvSpPr>
          <p:cNvPr id="7" name="TextBox 6"/>
          <p:cNvSpPr txBox="1"/>
          <p:nvPr/>
        </p:nvSpPr>
        <p:spPr>
          <a:xfrm>
            <a:off x="253567" y="6462324"/>
            <a:ext cx="9896982" cy="400110"/>
          </a:xfrm>
          <a:prstGeom prst="rect">
            <a:avLst/>
          </a:prstGeom>
          <a:noFill/>
        </p:spPr>
        <p:txBody>
          <a:bodyPr wrap="square" rtlCol="0">
            <a:spAutoFit/>
          </a:bodyPr>
          <a:lstStyle/>
          <a:p>
            <a:pPr>
              <a:defRPr/>
            </a:pPr>
            <a:r>
              <a:rPr lang="en-US" sz="1000" dirty="0">
                <a:solidFill>
                  <a:prstClr val="black"/>
                </a:solidFill>
              </a:rPr>
              <a:t>Source: New York State Department of Health Medicaid Redesign Team, </a:t>
            </a:r>
            <a:r>
              <a:rPr lang="en-US" sz="1000" i="1" dirty="0">
                <a:solidFill>
                  <a:prstClr val="black"/>
                </a:solidFill>
              </a:rPr>
              <a:t>A Path Towards Value Based Payment, New York State Roadmap for Medicaid Payment Reform</a:t>
            </a:r>
            <a:r>
              <a:rPr lang="en-US" sz="1000" dirty="0">
                <a:solidFill>
                  <a:prstClr val="black"/>
                </a:solidFill>
              </a:rPr>
              <a:t>, NYS DOH VBP website, June 2016 updated version approved by CMS March 2017.</a:t>
            </a:r>
          </a:p>
        </p:txBody>
      </p:sp>
      <p:sp>
        <p:nvSpPr>
          <p:cNvPr id="41" name="Content Placeholder 2"/>
          <p:cNvSpPr>
            <a:spLocks noGrp="1"/>
          </p:cNvSpPr>
          <p:nvPr>
            <p:ph idx="1"/>
          </p:nvPr>
        </p:nvSpPr>
        <p:spPr>
          <a:xfrm>
            <a:off x="838200" y="1328244"/>
            <a:ext cx="10515600" cy="619858"/>
          </a:xfrm>
        </p:spPr>
        <p:txBody>
          <a:bodyPr/>
          <a:lstStyle/>
          <a:p>
            <a:pPr lvl="0">
              <a:spcBef>
                <a:spcPts val="0"/>
              </a:spcBef>
            </a:pPr>
            <a:r>
              <a:rPr lang="en-US" sz="2000" dirty="0">
                <a:solidFill>
                  <a:prstClr val="black"/>
                </a:solidFill>
                <a:latin typeface="Arial" panose="020B0604020202020204" pitchFamily="34" charset="0"/>
              </a:rPr>
              <a:t>While VBP encourages efficiency, quality is paramount!</a:t>
            </a:r>
          </a:p>
          <a:p>
            <a:pPr lvl="0">
              <a:spcBef>
                <a:spcPts val="0"/>
              </a:spcBef>
            </a:pPr>
            <a:r>
              <a:rPr lang="en-US" sz="2000" dirty="0">
                <a:solidFill>
                  <a:prstClr val="black"/>
                </a:solidFill>
                <a:latin typeface="Arial" panose="020B0604020202020204" pitchFamily="34" charset="0"/>
              </a:rPr>
              <a:t>No savings will be earned without meeting minimum quality thresholds.</a:t>
            </a:r>
          </a:p>
        </p:txBody>
      </p:sp>
      <p:graphicFrame>
        <p:nvGraphicFramePr>
          <p:cNvPr id="42" name="object 5"/>
          <p:cNvGraphicFramePr>
            <a:graphicFrameLocks noGrp="1"/>
          </p:cNvGraphicFramePr>
          <p:nvPr>
            <p:extLst>
              <p:ext uri="{D42A27DB-BD31-4B8C-83A1-F6EECF244321}">
                <p14:modId xmlns:p14="http://schemas.microsoft.com/office/powerpoint/2010/main" val="1413797186"/>
              </p:ext>
            </p:extLst>
          </p:nvPr>
        </p:nvGraphicFramePr>
        <p:xfrm>
          <a:off x="675862" y="2101226"/>
          <a:ext cx="10821464" cy="4160520"/>
        </p:xfrm>
        <a:graphic>
          <a:graphicData uri="http://schemas.openxmlformats.org/drawingml/2006/table">
            <a:tbl>
              <a:tblPr firstRow="1" bandRow="1">
                <a:effectLst>
                  <a:outerShdw blurRad="50800" dist="38100" dir="2700000" algn="tl" rotWithShape="0">
                    <a:prstClr val="black">
                      <a:alpha val="40000"/>
                    </a:prstClr>
                  </a:outerShdw>
                </a:effectLst>
              </a:tblPr>
              <a:tblGrid>
                <a:gridCol w="1666718">
                  <a:extLst>
                    <a:ext uri="{9D8B030D-6E8A-4147-A177-3AD203B41FA5}">
                      <a16:colId xmlns:a16="http://schemas.microsoft.com/office/drawing/2014/main" val="20000"/>
                    </a:ext>
                  </a:extLst>
                </a:gridCol>
                <a:gridCol w="3051582">
                  <a:extLst>
                    <a:ext uri="{9D8B030D-6E8A-4147-A177-3AD203B41FA5}">
                      <a16:colId xmlns:a16="http://schemas.microsoft.com/office/drawing/2014/main" val="20001"/>
                    </a:ext>
                  </a:extLst>
                </a:gridCol>
                <a:gridCol w="3051582">
                  <a:extLst>
                    <a:ext uri="{9D8B030D-6E8A-4147-A177-3AD203B41FA5}">
                      <a16:colId xmlns:a16="http://schemas.microsoft.com/office/drawing/2014/main" val="20002"/>
                    </a:ext>
                  </a:extLst>
                </a:gridCol>
                <a:gridCol w="3051582">
                  <a:extLst>
                    <a:ext uri="{9D8B030D-6E8A-4147-A177-3AD203B41FA5}">
                      <a16:colId xmlns:a16="http://schemas.microsoft.com/office/drawing/2014/main" val="20003"/>
                    </a:ext>
                  </a:extLst>
                </a:gridCol>
              </a:tblGrid>
              <a:tr h="62136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85090" marR="0" indent="0" algn="ctr" defTabSz="914400" rtl="0" eaLnBrk="1" fontAlgn="auto" latinLnBrk="0" hangingPunct="1">
                        <a:lnSpc>
                          <a:spcPct val="100000"/>
                        </a:lnSpc>
                        <a:spcBef>
                          <a:spcPts val="0"/>
                        </a:spcBef>
                        <a:spcAft>
                          <a:spcPts val="0"/>
                        </a:spcAft>
                        <a:buClrTx/>
                        <a:buSzTx/>
                        <a:buFontTx/>
                        <a:buNone/>
                        <a:tabLst/>
                        <a:defRPr/>
                      </a:pPr>
                      <a:r>
                        <a:rPr lang="en-US" sz="1600" b="1" i="0" u="none" strike="noStrike" kern="1200" baseline="0" dirty="0">
                          <a:solidFill>
                            <a:schemeClr val="bg1"/>
                          </a:solidFill>
                          <a:latin typeface="Arial" panose="020B0604020202020204" pitchFamily="34" charset="0"/>
                          <a:ea typeface="+mn-ea"/>
                          <a:cs typeface="Arial" panose="020B0604020202020204" pitchFamily="34" charset="0"/>
                        </a:rPr>
                        <a:t>Quality Targets % Met </a:t>
                      </a:r>
                      <a:r>
                        <a:rPr lang="en-US" sz="1600" b="1" baseline="0" dirty="0">
                          <a:solidFill>
                            <a:srgbClr val="F2F2F2"/>
                          </a:solidFill>
                          <a:latin typeface="Arial" panose="020B0604020202020204" pitchFamily="34" charset="0"/>
                          <a:cs typeface="Arial" panose="020B0604020202020204" pitchFamily="34" charset="0"/>
                        </a:rPr>
                        <a:t>goal</a:t>
                      </a:r>
                      <a:endParaRPr sz="1600" b="1" dirty="0">
                        <a:solidFill>
                          <a:srgbClr val="F2F2F2"/>
                        </a:solidFill>
                        <a:latin typeface="Arial" panose="020B0604020202020204" pitchFamily="34" charset="0"/>
                        <a:cs typeface="Arial" panose="020B0604020202020204" pitchFamily="34"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03278"/>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85090" marR="0" indent="0" algn="ctr" defTabSz="914400" rtl="0" eaLnBrk="1" fontAlgn="auto" latinLnBrk="0" hangingPunct="1">
                        <a:lnSpc>
                          <a:spcPct val="100000"/>
                        </a:lnSpc>
                        <a:spcBef>
                          <a:spcPts val="0"/>
                        </a:spcBef>
                        <a:spcAft>
                          <a:spcPts val="0"/>
                        </a:spcAft>
                        <a:buClrTx/>
                        <a:buSzTx/>
                        <a:buFontTx/>
                        <a:buNone/>
                        <a:tabLst/>
                        <a:defRPr/>
                      </a:pPr>
                      <a:r>
                        <a:rPr sz="1600" b="1" spc="-10" dirty="0">
                          <a:solidFill>
                            <a:srgbClr val="FFFFFF"/>
                          </a:solidFill>
                          <a:latin typeface="Arial" panose="020B0604020202020204" pitchFamily="34" charset="0"/>
                          <a:cs typeface="Arial" panose="020B0604020202020204" pitchFamily="34" charset="0"/>
                        </a:rPr>
                        <a:t>L</a:t>
                      </a:r>
                      <a:r>
                        <a:rPr sz="1600" b="1" spc="-15" dirty="0">
                          <a:solidFill>
                            <a:srgbClr val="FFFFFF"/>
                          </a:solidFill>
                          <a:latin typeface="Arial" panose="020B0604020202020204" pitchFamily="34" charset="0"/>
                          <a:cs typeface="Arial" panose="020B0604020202020204" pitchFamily="34" charset="0"/>
                        </a:rPr>
                        <a:t>e</a:t>
                      </a:r>
                      <a:r>
                        <a:rPr sz="1600" b="1" spc="-20" dirty="0">
                          <a:solidFill>
                            <a:srgbClr val="FFFFFF"/>
                          </a:solidFill>
                          <a:latin typeface="Arial" panose="020B0604020202020204" pitchFamily="34" charset="0"/>
                          <a:cs typeface="Arial" panose="020B0604020202020204" pitchFamily="34" charset="0"/>
                        </a:rPr>
                        <a:t>v</a:t>
                      </a:r>
                      <a:r>
                        <a:rPr sz="1600" b="1" dirty="0">
                          <a:solidFill>
                            <a:srgbClr val="FFFFFF"/>
                          </a:solidFill>
                          <a:latin typeface="Arial" panose="020B0604020202020204" pitchFamily="34" charset="0"/>
                          <a:cs typeface="Arial" panose="020B0604020202020204" pitchFamily="34" charset="0"/>
                        </a:rPr>
                        <a:t>el</a:t>
                      </a:r>
                      <a:r>
                        <a:rPr sz="1600" b="1" spc="-15" dirty="0">
                          <a:solidFill>
                            <a:srgbClr val="FFFFFF"/>
                          </a:solidFill>
                          <a:latin typeface="Arial" panose="020B0604020202020204" pitchFamily="34" charset="0"/>
                          <a:cs typeface="Arial" panose="020B0604020202020204" pitchFamily="34" charset="0"/>
                        </a:rPr>
                        <a:t> </a:t>
                      </a:r>
                      <a:r>
                        <a:rPr sz="1600" b="1" dirty="0">
                          <a:solidFill>
                            <a:srgbClr val="FFFFFF"/>
                          </a:solidFill>
                          <a:latin typeface="Arial" panose="020B0604020202020204" pitchFamily="34" charset="0"/>
                          <a:cs typeface="Arial" panose="020B0604020202020204" pitchFamily="34" charset="0"/>
                        </a:rPr>
                        <a:t>1 </a:t>
                      </a:r>
                      <a:r>
                        <a:rPr sz="1600" b="1" spc="-5" dirty="0">
                          <a:solidFill>
                            <a:srgbClr val="FFFFFF"/>
                          </a:solidFill>
                          <a:latin typeface="Arial" panose="020B0604020202020204" pitchFamily="34" charset="0"/>
                          <a:cs typeface="Arial" panose="020B0604020202020204" pitchFamily="34" charset="0"/>
                        </a:rPr>
                        <a:t>V</a:t>
                      </a:r>
                      <a:r>
                        <a:rPr sz="1600" b="1" spc="5" dirty="0">
                          <a:solidFill>
                            <a:srgbClr val="FFFFFF"/>
                          </a:solidFill>
                          <a:latin typeface="Arial" panose="020B0604020202020204" pitchFamily="34" charset="0"/>
                          <a:cs typeface="Arial" panose="020B0604020202020204" pitchFamily="34" charset="0"/>
                        </a:rPr>
                        <a:t>B</a:t>
                      </a:r>
                      <a:r>
                        <a:rPr lang="en-US" sz="1600" b="1" spc="0" dirty="0">
                          <a:solidFill>
                            <a:srgbClr val="FFFFFF"/>
                          </a:solidFill>
                          <a:latin typeface="Arial" panose="020B0604020202020204" pitchFamily="34" charset="0"/>
                          <a:cs typeface="Arial" panose="020B0604020202020204" pitchFamily="34" charset="0"/>
                        </a:rPr>
                        <a:t>P</a:t>
                      </a:r>
                      <a:r>
                        <a:rPr lang="en-US" sz="1600" b="1" spc="0" baseline="0" dirty="0">
                          <a:solidFill>
                            <a:srgbClr val="FFFFFF"/>
                          </a:solidFill>
                          <a:latin typeface="Arial" panose="020B0604020202020204" pitchFamily="34" charset="0"/>
                          <a:cs typeface="Arial" panose="020B0604020202020204" pitchFamily="34" charset="0"/>
                        </a:rPr>
                        <a:t>    </a:t>
                      </a:r>
                    </a:p>
                    <a:p>
                      <a:pPr marL="85090" marR="0" indent="0" algn="ctr" defTabSz="914400" rtl="0" eaLnBrk="1" fontAlgn="auto" latinLnBrk="0" hangingPunct="1">
                        <a:lnSpc>
                          <a:spcPct val="100000"/>
                        </a:lnSpc>
                        <a:spcBef>
                          <a:spcPts val="0"/>
                        </a:spcBef>
                        <a:spcAft>
                          <a:spcPts val="0"/>
                        </a:spcAft>
                        <a:buClrTx/>
                        <a:buSzTx/>
                        <a:buFontTx/>
                        <a:buNone/>
                        <a:tabLst/>
                        <a:defRPr/>
                      </a:pPr>
                      <a:r>
                        <a:rPr lang="en-US" sz="1500" b="1" spc="0" dirty="0">
                          <a:solidFill>
                            <a:schemeClr val="bg1"/>
                          </a:solidFill>
                          <a:latin typeface="Arial" panose="020B0604020202020204" pitchFamily="34" charset="0"/>
                          <a:cs typeface="Arial" panose="020B0604020202020204" pitchFamily="34" charset="0"/>
                        </a:rPr>
                        <a:t>Upside Only</a:t>
                      </a: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03278"/>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12395" algn="ctr">
                        <a:lnSpc>
                          <a:spcPct val="100000"/>
                        </a:lnSpc>
                      </a:pPr>
                      <a:r>
                        <a:rPr sz="1600" b="1" spc="-10" dirty="0">
                          <a:solidFill>
                            <a:srgbClr val="FFFFFF"/>
                          </a:solidFill>
                          <a:latin typeface="Arial" panose="020B0604020202020204" pitchFamily="34" charset="0"/>
                          <a:cs typeface="Arial" panose="020B0604020202020204" pitchFamily="34" charset="0"/>
                        </a:rPr>
                        <a:t>L</a:t>
                      </a:r>
                      <a:r>
                        <a:rPr sz="1600" b="1" spc="-15" dirty="0">
                          <a:solidFill>
                            <a:srgbClr val="FFFFFF"/>
                          </a:solidFill>
                          <a:latin typeface="Arial" panose="020B0604020202020204" pitchFamily="34" charset="0"/>
                          <a:cs typeface="Arial" panose="020B0604020202020204" pitchFamily="34" charset="0"/>
                        </a:rPr>
                        <a:t>e</a:t>
                      </a:r>
                      <a:r>
                        <a:rPr sz="1600" b="1" spc="-20" dirty="0">
                          <a:solidFill>
                            <a:srgbClr val="FFFFFF"/>
                          </a:solidFill>
                          <a:latin typeface="Arial" panose="020B0604020202020204" pitchFamily="34" charset="0"/>
                          <a:cs typeface="Arial" panose="020B0604020202020204" pitchFamily="34" charset="0"/>
                        </a:rPr>
                        <a:t>v</a:t>
                      </a:r>
                      <a:r>
                        <a:rPr sz="1600" b="1" dirty="0">
                          <a:solidFill>
                            <a:srgbClr val="FFFFFF"/>
                          </a:solidFill>
                          <a:latin typeface="Arial" panose="020B0604020202020204" pitchFamily="34" charset="0"/>
                          <a:cs typeface="Arial" panose="020B0604020202020204" pitchFamily="34" charset="0"/>
                        </a:rPr>
                        <a:t>el</a:t>
                      </a:r>
                      <a:r>
                        <a:rPr sz="1600" b="1" spc="-15" dirty="0">
                          <a:solidFill>
                            <a:srgbClr val="FFFFFF"/>
                          </a:solidFill>
                          <a:latin typeface="Arial" panose="020B0604020202020204" pitchFamily="34" charset="0"/>
                          <a:cs typeface="Arial" panose="020B0604020202020204" pitchFamily="34" charset="0"/>
                        </a:rPr>
                        <a:t> </a:t>
                      </a:r>
                      <a:r>
                        <a:rPr sz="1600" b="1" dirty="0">
                          <a:solidFill>
                            <a:srgbClr val="FFFFFF"/>
                          </a:solidFill>
                          <a:latin typeface="Arial" panose="020B0604020202020204" pitchFamily="34" charset="0"/>
                          <a:cs typeface="Arial" panose="020B0604020202020204" pitchFamily="34" charset="0"/>
                        </a:rPr>
                        <a:t>2 </a:t>
                      </a:r>
                      <a:r>
                        <a:rPr sz="1600" b="1" spc="-5" dirty="0">
                          <a:solidFill>
                            <a:srgbClr val="FFFFFF"/>
                          </a:solidFill>
                          <a:latin typeface="Arial" panose="020B0604020202020204" pitchFamily="34" charset="0"/>
                          <a:cs typeface="Arial" panose="020B0604020202020204" pitchFamily="34" charset="0"/>
                        </a:rPr>
                        <a:t>V</a:t>
                      </a:r>
                      <a:r>
                        <a:rPr sz="1600" b="1" spc="5" dirty="0">
                          <a:solidFill>
                            <a:srgbClr val="FFFFFF"/>
                          </a:solidFill>
                          <a:latin typeface="Arial" panose="020B0604020202020204" pitchFamily="34" charset="0"/>
                          <a:cs typeface="Arial" panose="020B0604020202020204" pitchFamily="34" charset="0"/>
                        </a:rPr>
                        <a:t>B</a:t>
                      </a:r>
                      <a:r>
                        <a:rPr lang="en-US" sz="1600" b="1" spc="0" dirty="0">
                          <a:solidFill>
                            <a:srgbClr val="FFFFFF"/>
                          </a:solidFill>
                          <a:latin typeface="Arial" panose="020B0604020202020204" pitchFamily="34" charset="0"/>
                          <a:cs typeface="Arial" panose="020B0604020202020204" pitchFamily="34" charset="0"/>
                        </a:rPr>
                        <a:t>P</a:t>
                      </a:r>
                    </a:p>
                    <a:p>
                      <a:pPr marL="112395" algn="ctr">
                        <a:lnSpc>
                          <a:spcPct val="100000"/>
                        </a:lnSpc>
                      </a:pPr>
                      <a:r>
                        <a:rPr lang="en-US" sz="1400" b="1" i="0" u="none" strike="noStrike" kern="1200" baseline="0" dirty="0">
                          <a:solidFill>
                            <a:schemeClr val="bg1"/>
                          </a:solidFill>
                          <a:latin typeface="Arial" panose="020B0604020202020204" pitchFamily="34" charset="0"/>
                          <a:ea typeface="+mn-ea"/>
                          <a:cs typeface="Arial" panose="020B0604020202020204" pitchFamily="34" charset="0"/>
                        </a:rPr>
                        <a:t>Up - and downside when </a:t>
                      </a:r>
                    </a:p>
                    <a:p>
                      <a:pPr marL="112395" algn="ctr">
                        <a:lnSpc>
                          <a:spcPct val="100000"/>
                        </a:lnSpc>
                      </a:pPr>
                      <a:r>
                        <a:rPr lang="en-US" sz="1400" b="1" i="0" u="none" strike="noStrike" kern="1200" baseline="0" dirty="0">
                          <a:solidFill>
                            <a:schemeClr val="bg1"/>
                          </a:solidFill>
                          <a:latin typeface="Arial" panose="020B0604020202020204" pitchFamily="34" charset="0"/>
                          <a:ea typeface="+mn-ea"/>
                          <a:cs typeface="Arial" panose="020B0604020202020204" pitchFamily="34" charset="0"/>
                        </a:rPr>
                        <a:t>actual costs </a:t>
                      </a:r>
                      <a:r>
                        <a:rPr lang="en-US" sz="1400" b="1" i="0" u="none" strike="noStrike" kern="1200" baseline="0" dirty="0">
                          <a:solidFill>
                            <a:schemeClr val="accent6"/>
                          </a:solidFill>
                          <a:latin typeface="Arial" panose="020B0604020202020204" pitchFamily="34" charset="0"/>
                          <a:ea typeface="+mn-ea"/>
                          <a:cs typeface="Arial" panose="020B0604020202020204" pitchFamily="34" charset="0"/>
                        </a:rPr>
                        <a:t>&lt;</a:t>
                      </a:r>
                      <a:r>
                        <a:rPr lang="en-US" sz="1400" b="1" i="0" u="none" strike="noStrike" kern="1200" baseline="0" dirty="0">
                          <a:solidFill>
                            <a:schemeClr val="bg1"/>
                          </a:solidFill>
                          <a:latin typeface="Arial" panose="020B0604020202020204" pitchFamily="34" charset="0"/>
                          <a:ea typeface="+mn-ea"/>
                          <a:cs typeface="Arial" panose="020B0604020202020204" pitchFamily="34" charset="0"/>
                        </a:rPr>
                        <a:t> budgeted costs</a:t>
                      </a:r>
                      <a:r>
                        <a:rPr lang="en-US" sz="1800" b="1" i="0" u="none" strike="noStrike" kern="1200" baseline="0" dirty="0">
                          <a:solidFill>
                            <a:schemeClr val="tx1"/>
                          </a:solidFill>
                          <a:latin typeface="Arial" panose="020B0604020202020204" pitchFamily="34" charset="0"/>
                          <a:ea typeface="+mn-ea"/>
                          <a:cs typeface="Arial" panose="020B0604020202020204" pitchFamily="34" charset="0"/>
                        </a:rPr>
                        <a:t>	</a:t>
                      </a: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03278"/>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85090" algn="ctr">
                        <a:lnSpc>
                          <a:spcPct val="100000"/>
                        </a:lnSpc>
                      </a:pPr>
                      <a:r>
                        <a:rPr sz="1600" b="1" spc="-10" dirty="0">
                          <a:solidFill>
                            <a:srgbClr val="FFFFFF"/>
                          </a:solidFill>
                          <a:latin typeface="Arial" panose="020B0604020202020204" pitchFamily="34" charset="0"/>
                          <a:cs typeface="Arial" panose="020B0604020202020204" pitchFamily="34" charset="0"/>
                        </a:rPr>
                        <a:t>L</a:t>
                      </a:r>
                      <a:r>
                        <a:rPr sz="1600" b="1" spc="-15" dirty="0">
                          <a:solidFill>
                            <a:srgbClr val="FFFFFF"/>
                          </a:solidFill>
                          <a:latin typeface="Arial" panose="020B0604020202020204" pitchFamily="34" charset="0"/>
                          <a:cs typeface="Arial" panose="020B0604020202020204" pitchFamily="34" charset="0"/>
                        </a:rPr>
                        <a:t>e</a:t>
                      </a:r>
                      <a:r>
                        <a:rPr sz="1600" b="1" spc="-20" dirty="0">
                          <a:solidFill>
                            <a:srgbClr val="FFFFFF"/>
                          </a:solidFill>
                          <a:latin typeface="Arial" panose="020B0604020202020204" pitchFamily="34" charset="0"/>
                          <a:cs typeface="Arial" panose="020B0604020202020204" pitchFamily="34" charset="0"/>
                        </a:rPr>
                        <a:t>v</a:t>
                      </a:r>
                      <a:r>
                        <a:rPr sz="1600" b="1" dirty="0">
                          <a:solidFill>
                            <a:srgbClr val="FFFFFF"/>
                          </a:solidFill>
                          <a:latin typeface="Arial" panose="020B0604020202020204" pitchFamily="34" charset="0"/>
                          <a:cs typeface="Arial" panose="020B0604020202020204" pitchFamily="34" charset="0"/>
                        </a:rPr>
                        <a:t>el</a:t>
                      </a:r>
                      <a:r>
                        <a:rPr sz="1600" b="1" spc="-15" dirty="0">
                          <a:solidFill>
                            <a:srgbClr val="FFFFFF"/>
                          </a:solidFill>
                          <a:latin typeface="Arial" panose="020B0604020202020204" pitchFamily="34" charset="0"/>
                          <a:cs typeface="Arial" panose="020B0604020202020204" pitchFamily="34" charset="0"/>
                        </a:rPr>
                        <a:t> </a:t>
                      </a:r>
                      <a:r>
                        <a:rPr lang="en-US" sz="1600" b="1" spc="0" dirty="0">
                          <a:solidFill>
                            <a:srgbClr val="FFFFFF"/>
                          </a:solidFill>
                          <a:latin typeface="Arial" panose="020B0604020202020204" pitchFamily="34" charset="0"/>
                          <a:cs typeface="Arial" panose="020B0604020202020204" pitchFamily="34" charset="0"/>
                        </a:rPr>
                        <a:t>2</a:t>
                      </a:r>
                      <a:r>
                        <a:rPr lang="en-US" sz="1600" b="1" spc="0" baseline="0" dirty="0">
                          <a:solidFill>
                            <a:srgbClr val="FFFFFF"/>
                          </a:solidFill>
                          <a:latin typeface="Arial" panose="020B0604020202020204" pitchFamily="34" charset="0"/>
                          <a:cs typeface="Arial" panose="020B0604020202020204" pitchFamily="34" charset="0"/>
                        </a:rPr>
                        <a:t> </a:t>
                      </a:r>
                      <a:r>
                        <a:rPr sz="1600" b="1" spc="-5" dirty="0">
                          <a:solidFill>
                            <a:srgbClr val="FFFFFF"/>
                          </a:solidFill>
                          <a:latin typeface="Arial" panose="020B0604020202020204" pitchFamily="34" charset="0"/>
                          <a:cs typeface="Arial" panose="020B0604020202020204" pitchFamily="34" charset="0"/>
                        </a:rPr>
                        <a:t>V</a:t>
                      </a:r>
                      <a:r>
                        <a:rPr sz="1600" b="1" spc="5" dirty="0">
                          <a:solidFill>
                            <a:srgbClr val="FFFFFF"/>
                          </a:solidFill>
                          <a:latin typeface="Arial" panose="020B0604020202020204" pitchFamily="34" charset="0"/>
                          <a:cs typeface="Arial" panose="020B0604020202020204" pitchFamily="34" charset="0"/>
                        </a:rPr>
                        <a:t>B</a:t>
                      </a:r>
                      <a:r>
                        <a:rPr sz="1600" b="1" dirty="0">
                          <a:solidFill>
                            <a:srgbClr val="FFFFFF"/>
                          </a:solidFill>
                          <a:latin typeface="Arial" panose="020B0604020202020204" pitchFamily="34" charset="0"/>
                          <a:cs typeface="Arial" panose="020B0604020202020204" pitchFamily="34" charset="0"/>
                        </a:rPr>
                        <a:t>P</a:t>
                      </a:r>
                      <a:endParaRPr lang="en-US" sz="1400" b="1" dirty="0">
                        <a:solidFill>
                          <a:schemeClr val="tx1"/>
                        </a:solidFill>
                        <a:latin typeface="Arial" panose="020B0604020202020204" pitchFamily="34" charset="0"/>
                        <a:cs typeface="Arial" panose="020B0604020202020204" pitchFamily="34" charset="0"/>
                      </a:endParaRPr>
                    </a:p>
                    <a:p>
                      <a:pPr marL="85090" marR="0" indent="0" algn="ctr" defTabSz="914400" rtl="0" eaLnBrk="1" fontAlgn="auto" latinLnBrk="0" hangingPunct="1">
                        <a:lnSpc>
                          <a:spcPct val="100000"/>
                        </a:lnSpc>
                        <a:spcBef>
                          <a:spcPts val="0"/>
                        </a:spcBef>
                        <a:spcAft>
                          <a:spcPts val="0"/>
                        </a:spcAft>
                        <a:buClrTx/>
                        <a:buSzTx/>
                        <a:buFontTx/>
                        <a:buNone/>
                        <a:tabLst/>
                        <a:defRPr/>
                      </a:pPr>
                      <a:r>
                        <a:rPr lang="en-US" sz="1400" b="1" i="0" u="none" strike="noStrike" kern="1200" baseline="0" dirty="0">
                          <a:solidFill>
                            <a:schemeClr val="bg1"/>
                          </a:solidFill>
                          <a:latin typeface="Arial" panose="020B0604020202020204" pitchFamily="34" charset="0"/>
                          <a:ea typeface="+mn-ea"/>
                          <a:cs typeface="Arial" panose="020B0604020202020204" pitchFamily="34" charset="0"/>
                        </a:rPr>
                        <a:t>Up - and downside when </a:t>
                      </a:r>
                    </a:p>
                    <a:p>
                      <a:pPr marL="85090" marR="0" indent="0" algn="ctr" defTabSz="914400" rtl="0" eaLnBrk="1" fontAlgn="auto" latinLnBrk="0" hangingPunct="1">
                        <a:lnSpc>
                          <a:spcPct val="100000"/>
                        </a:lnSpc>
                        <a:spcBef>
                          <a:spcPts val="0"/>
                        </a:spcBef>
                        <a:spcAft>
                          <a:spcPts val="0"/>
                        </a:spcAft>
                        <a:buClrTx/>
                        <a:buSzTx/>
                        <a:buFontTx/>
                        <a:buNone/>
                        <a:tabLst/>
                        <a:defRPr/>
                      </a:pPr>
                      <a:r>
                        <a:rPr lang="en-US" sz="1400" b="1" i="0" u="none" strike="noStrike" kern="1200" baseline="0" dirty="0">
                          <a:solidFill>
                            <a:schemeClr val="bg1"/>
                          </a:solidFill>
                          <a:latin typeface="Arial" panose="020B0604020202020204" pitchFamily="34" charset="0"/>
                          <a:ea typeface="+mn-ea"/>
                          <a:cs typeface="Arial" panose="020B0604020202020204" pitchFamily="34" charset="0"/>
                        </a:rPr>
                        <a:t>actual costs </a:t>
                      </a:r>
                      <a:r>
                        <a:rPr lang="en-US" sz="1400" b="1" i="0" u="none" strike="noStrike" kern="1200" baseline="0" dirty="0">
                          <a:solidFill>
                            <a:srgbClr val="FF0000"/>
                          </a:solidFill>
                          <a:latin typeface="Arial" panose="020B0604020202020204" pitchFamily="34" charset="0"/>
                          <a:ea typeface="+mn-ea"/>
                          <a:cs typeface="Arial" panose="020B0604020202020204" pitchFamily="34" charset="0"/>
                        </a:rPr>
                        <a:t>&gt;</a:t>
                      </a:r>
                      <a:r>
                        <a:rPr lang="en-US" sz="1400" b="1" i="0" u="none" strike="noStrike" kern="1200" baseline="0" dirty="0">
                          <a:solidFill>
                            <a:schemeClr val="bg1"/>
                          </a:solidFill>
                          <a:latin typeface="Arial" panose="020B0604020202020204" pitchFamily="34" charset="0"/>
                          <a:ea typeface="+mn-ea"/>
                          <a:cs typeface="Arial" panose="020B0604020202020204" pitchFamily="34" charset="0"/>
                        </a:rPr>
                        <a:t> budgeted costs</a:t>
                      </a:r>
                      <a:r>
                        <a:rPr lang="en-US" sz="1500" b="1" i="0" u="none" strike="noStrike" kern="1200" baseline="0" dirty="0">
                          <a:solidFill>
                            <a:schemeClr val="tx1"/>
                          </a:solidFill>
                          <a:latin typeface="Arial" panose="020B0604020202020204" pitchFamily="34" charset="0"/>
                          <a:ea typeface="+mn-ea"/>
                          <a:cs typeface="Arial" panose="020B0604020202020204" pitchFamily="34" charset="0"/>
                        </a:rPr>
                        <a:t>	</a:t>
                      </a: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03278"/>
                    </a:solidFill>
                  </a:tcPr>
                </a:tc>
                <a:extLst>
                  <a:ext uri="{0D108BD9-81ED-4DB2-BD59-A6C34878D82A}">
                    <a16:rowId xmlns:a16="http://schemas.microsoft.com/office/drawing/2014/main" val="10000"/>
                  </a:ext>
                </a:extLst>
              </a:tr>
              <a:tr h="97088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85090" marR="297180" indent="0" algn="ctr" defTabSz="914400" rtl="0" eaLnBrk="1" fontAlgn="auto" latinLnBrk="0" hangingPunct="1">
                        <a:lnSpc>
                          <a:spcPct val="100000"/>
                        </a:lnSpc>
                        <a:spcBef>
                          <a:spcPts val="0"/>
                        </a:spcBef>
                        <a:spcAft>
                          <a:spcPts val="0"/>
                        </a:spcAft>
                        <a:buClrTx/>
                        <a:buSzTx/>
                        <a:buFontTx/>
                        <a:buNone/>
                        <a:tabLst/>
                        <a:defRPr/>
                      </a:pPr>
                      <a:r>
                        <a:rPr lang="en-US" sz="1600" b="1" i="0" u="none" strike="noStrike" kern="1200" baseline="0" dirty="0">
                          <a:solidFill>
                            <a:schemeClr val="bg1"/>
                          </a:solidFill>
                          <a:latin typeface="Arial" panose="020B0604020202020204" pitchFamily="34" charset="0"/>
                          <a:ea typeface="+mn-ea"/>
                          <a:cs typeface="Arial" panose="020B0604020202020204" pitchFamily="34" charset="0"/>
                        </a:rPr>
                        <a:t>&gt; 50% of Quality Targets Met </a:t>
                      </a: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03278"/>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85090" marR="147320" indent="-635" algn="ctr" defTabSz="914400" rtl="0" eaLnBrk="1" fontAlgn="auto" latinLnBrk="0" hangingPunct="1">
                        <a:lnSpc>
                          <a:spcPct val="100000"/>
                        </a:lnSpc>
                        <a:spcBef>
                          <a:spcPts val="0"/>
                        </a:spcBef>
                        <a:spcAft>
                          <a:spcPts val="0"/>
                        </a:spcAft>
                        <a:buClrTx/>
                        <a:buSzTx/>
                        <a:buFontTx/>
                        <a:buNone/>
                        <a:tabLst/>
                        <a:defRPr/>
                      </a:pPr>
                      <a:r>
                        <a:rPr lang="en-US" sz="1500" b="1" i="0" u="none" strike="noStrike" kern="1200" baseline="0" dirty="0">
                          <a:solidFill>
                            <a:schemeClr val="tx1"/>
                          </a:solidFill>
                          <a:latin typeface="Arial" panose="020B0604020202020204" pitchFamily="34" charset="0"/>
                          <a:ea typeface="+mn-ea"/>
                          <a:cs typeface="Arial" panose="020B0604020202020204" pitchFamily="34" charset="0"/>
                        </a:rPr>
                        <a:t>50% of savings returned to VBP contractors 	</a:t>
                      </a:r>
                    </a:p>
                    <a:p>
                      <a:pPr marL="85090" marR="147320" indent="-635" algn="ctr">
                        <a:lnSpc>
                          <a:spcPct val="100000"/>
                        </a:lnSpc>
                      </a:pPr>
                      <a:endParaRPr sz="1500" b="1" dirty="0">
                        <a:latin typeface="Arial" panose="020B0604020202020204" pitchFamily="34" charset="0"/>
                        <a:cs typeface="Arial" panose="020B0604020202020204" pitchFamily="34"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12395" marR="186690" algn="ctr">
                        <a:lnSpc>
                          <a:spcPct val="100000"/>
                        </a:lnSpc>
                      </a:pPr>
                      <a:endParaRPr lang="en-US" sz="1500" b="1" dirty="0">
                        <a:latin typeface="Arial" panose="020B0604020202020204" pitchFamily="34" charset="0"/>
                        <a:cs typeface="Arial" panose="020B0604020202020204" pitchFamily="34" charset="0"/>
                      </a:endParaRPr>
                    </a:p>
                    <a:p>
                      <a:pPr marL="112395" marR="186690" algn="ctr">
                        <a:lnSpc>
                          <a:spcPct val="100000"/>
                        </a:lnSpc>
                      </a:pPr>
                      <a:r>
                        <a:rPr lang="en-US" sz="1500" b="1" dirty="0">
                          <a:latin typeface="Arial" panose="020B0604020202020204" pitchFamily="34" charset="0"/>
                          <a:cs typeface="Arial" panose="020B0604020202020204" pitchFamily="34" charset="0"/>
                        </a:rPr>
                        <a:t>Up</a:t>
                      </a:r>
                      <a:r>
                        <a:rPr lang="en-US" sz="1500" b="1" baseline="0" dirty="0">
                          <a:latin typeface="Arial" panose="020B0604020202020204" pitchFamily="34" charset="0"/>
                          <a:cs typeface="Arial" panose="020B0604020202020204" pitchFamily="34" charset="0"/>
                        </a:rPr>
                        <a:t> to 90% of savings returned to VBP contractors</a:t>
                      </a:r>
                      <a:endParaRPr lang="en-US" sz="1500" b="1" dirty="0">
                        <a:latin typeface="Arial" panose="020B0604020202020204" pitchFamily="34" charset="0"/>
                        <a:cs typeface="Arial" panose="020B0604020202020204" pitchFamily="34" charset="0"/>
                      </a:endParaRP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85090" marR="245110" indent="0" algn="ctr" defTabSz="914400" rtl="0" eaLnBrk="1" fontAlgn="auto" latinLnBrk="0" hangingPunct="1">
                        <a:lnSpc>
                          <a:spcPct val="100000"/>
                        </a:lnSpc>
                        <a:spcBef>
                          <a:spcPts val="0"/>
                        </a:spcBef>
                        <a:spcAft>
                          <a:spcPts val="0"/>
                        </a:spcAft>
                        <a:buClrTx/>
                        <a:buSzTx/>
                        <a:buFontTx/>
                        <a:buNone/>
                        <a:tabLst/>
                        <a:defRPr/>
                      </a:pPr>
                      <a:endParaRPr lang="en-US" sz="1500" b="1" dirty="0">
                        <a:latin typeface="Arial" panose="020B0604020202020204" pitchFamily="34" charset="0"/>
                        <a:cs typeface="Arial" panose="020B0604020202020204" pitchFamily="34" charset="0"/>
                      </a:endParaRPr>
                    </a:p>
                    <a:p>
                      <a:pPr marL="85090" marR="245110" indent="0" algn="ctr" defTabSz="914400" rtl="0" eaLnBrk="1" fontAlgn="auto" latinLnBrk="0" hangingPunct="1">
                        <a:lnSpc>
                          <a:spcPct val="100000"/>
                        </a:lnSpc>
                        <a:spcBef>
                          <a:spcPts val="0"/>
                        </a:spcBef>
                        <a:spcAft>
                          <a:spcPts val="0"/>
                        </a:spcAft>
                        <a:buClrTx/>
                        <a:buSzTx/>
                        <a:buFontTx/>
                        <a:buNone/>
                        <a:tabLst/>
                        <a:defRPr/>
                      </a:pPr>
                      <a:r>
                        <a:rPr lang="en-US" sz="1500" b="1" dirty="0">
                          <a:latin typeface="Arial" panose="020B0604020202020204" pitchFamily="34" charset="0"/>
                          <a:cs typeface="Arial" panose="020B0604020202020204" pitchFamily="34" charset="0"/>
                        </a:rPr>
                        <a:t>VBP contractors</a:t>
                      </a:r>
                      <a:r>
                        <a:rPr lang="en-US" sz="1500" b="1" baseline="0" dirty="0">
                          <a:latin typeface="Arial" panose="020B0604020202020204" pitchFamily="34" charset="0"/>
                          <a:cs typeface="Arial" panose="020B0604020202020204" pitchFamily="34" charset="0"/>
                        </a:rPr>
                        <a:t> are responsible for up to 50% losses</a:t>
                      </a:r>
                      <a:endParaRPr lang="en-US" sz="1500" b="1" dirty="0">
                        <a:latin typeface="Arial" panose="020B0604020202020204" pitchFamily="34" charset="0"/>
                        <a:cs typeface="Arial" panose="020B0604020202020204" pitchFamily="34" charset="0"/>
                      </a:endParaRPr>
                    </a:p>
                    <a:p>
                      <a:pPr marL="85090" marR="245110" algn="ctr">
                        <a:lnSpc>
                          <a:spcPct val="100000"/>
                        </a:lnSpc>
                      </a:pPr>
                      <a:endParaRPr sz="1500" b="1" dirty="0">
                        <a:latin typeface="Arial" panose="020B0604020202020204" pitchFamily="34" charset="0"/>
                        <a:cs typeface="Arial" panose="020B0604020202020204" pitchFamily="34" charset="0"/>
                      </a:endParaRP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extLst>
                  <a:ext uri="{0D108BD9-81ED-4DB2-BD59-A6C34878D82A}">
                    <a16:rowId xmlns:a16="http://schemas.microsoft.com/office/drawing/2014/main" val="10001"/>
                  </a:ext>
                </a:extLst>
              </a:tr>
              <a:tr h="116506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85090" marR="297180" algn="ctr">
                        <a:lnSpc>
                          <a:spcPct val="100000"/>
                        </a:lnSpc>
                      </a:pPr>
                      <a:r>
                        <a:rPr lang="en-US" sz="1600" b="1" dirty="0">
                          <a:solidFill>
                            <a:schemeClr val="bg1"/>
                          </a:solidFill>
                          <a:latin typeface="Arial" panose="020B0604020202020204" pitchFamily="34" charset="0"/>
                          <a:cs typeface="Arial" panose="020B0604020202020204" pitchFamily="34" charset="0"/>
                        </a:rPr>
                        <a:t>&lt;50 % of Quality Targets Met</a:t>
                      </a:r>
                      <a:endParaRPr sz="1600" b="1" dirty="0">
                        <a:solidFill>
                          <a:schemeClr val="bg1"/>
                        </a:solidFill>
                        <a:latin typeface="Arial" panose="020B0604020202020204" pitchFamily="34" charset="0"/>
                        <a:cs typeface="Arial" panose="020B0604020202020204" pitchFamily="34"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03278"/>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endParaRPr lang="en-US" sz="1500" b="1" i="0" u="none" strike="noStrike" kern="1200" baseline="0" dirty="0">
                        <a:solidFill>
                          <a:schemeClr val="tx1"/>
                        </a:solidFill>
                        <a:latin typeface="Arial" panose="020B0604020202020204" pitchFamily="34" charset="0"/>
                        <a:ea typeface="+mn-ea"/>
                        <a:cs typeface="Arial" panose="020B0604020202020204" pitchFamily="34" charset="0"/>
                      </a:endParaRPr>
                    </a:p>
                    <a:p>
                      <a:pPr algn="ctr"/>
                      <a:r>
                        <a:rPr lang="en-US" sz="1500" b="1" i="0" u="none" strike="noStrike" kern="1200" baseline="0" dirty="0">
                          <a:solidFill>
                            <a:schemeClr val="tx1"/>
                          </a:solidFill>
                          <a:latin typeface="Arial" panose="020B0604020202020204" pitchFamily="34" charset="0"/>
                          <a:ea typeface="+mn-ea"/>
                          <a:cs typeface="Arial" panose="020B0604020202020204" pitchFamily="34" charset="0"/>
                        </a:rPr>
                        <a:t>Between 10 – 50% of savings returned to VBP contractors (sliding scale in proportion with % of Quality Targets met) 	</a:t>
                      </a: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12395" marR="186690" indent="0" algn="ctr" defTabSz="914400" rtl="0" eaLnBrk="1" fontAlgn="auto" latinLnBrk="0" hangingPunct="1">
                        <a:lnSpc>
                          <a:spcPct val="100000"/>
                        </a:lnSpc>
                        <a:spcBef>
                          <a:spcPts val="0"/>
                        </a:spcBef>
                        <a:spcAft>
                          <a:spcPts val="0"/>
                        </a:spcAft>
                        <a:buClrTx/>
                        <a:buSzTx/>
                        <a:buFontTx/>
                        <a:buNone/>
                        <a:tabLst/>
                        <a:defRPr/>
                      </a:pPr>
                      <a:r>
                        <a:rPr lang="en-US" sz="1500" b="1" i="0" u="none" strike="noStrike" kern="1200" baseline="0" dirty="0">
                          <a:solidFill>
                            <a:schemeClr val="tx1"/>
                          </a:solidFill>
                          <a:latin typeface="Arial" panose="020B0604020202020204" pitchFamily="34" charset="0"/>
                          <a:ea typeface="+mn-ea"/>
                          <a:cs typeface="Arial" panose="020B0604020202020204" pitchFamily="34" charset="0"/>
                        </a:rPr>
                        <a:t>Between 10 – 90% of savings returned to VBP contractors (sliding scale in proportion with % of Quality Targets met) 	</a:t>
                      </a:r>
                    </a:p>
                    <a:p>
                      <a:pPr marL="112395" marR="186690" algn="ctr">
                        <a:lnSpc>
                          <a:spcPct val="100000"/>
                        </a:lnSpc>
                      </a:pPr>
                      <a:endParaRPr sz="1500" b="1" dirty="0">
                        <a:latin typeface="Arial" panose="020B0604020202020204" pitchFamily="34" charset="0"/>
                        <a:cs typeface="Arial" panose="020B0604020202020204" pitchFamily="34"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85090" marR="245110" indent="0" algn="ctr" defTabSz="914400" rtl="0" eaLnBrk="1" fontAlgn="auto" latinLnBrk="0" hangingPunct="1">
                        <a:lnSpc>
                          <a:spcPct val="100000"/>
                        </a:lnSpc>
                        <a:spcBef>
                          <a:spcPts val="0"/>
                        </a:spcBef>
                        <a:spcAft>
                          <a:spcPts val="0"/>
                        </a:spcAft>
                        <a:buClrTx/>
                        <a:buSzTx/>
                        <a:buFontTx/>
                        <a:buNone/>
                        <a:tabLst/>
                        <a:defRPr/>
                      </a:pPr>
                      <a:endParaRPr lang="en-US" sz="1500" b="1" i="0" u="none" strike="noStrike" kern="1200" baseline="0" dirty="0">
                        <a:solidFill>
                          <a:schemeClr val="tx1"/>
                        </a:solidFill>
                        <a:latin typeface="Arial" panose="020B0604020202020204" pitchFamily="34" charset="0"/>
                        <a:ea typeface="+mn-ea"/>
                        <a:cs typeface="Arial" panose="020B0604020202020204" pitchFamily="34" charset="0"/>
                      </a:endParaRPr>
                    </a:p>
                    <a:p>
                      <a:pPr marL="85090" marR="245110" indent="0" algn="ctr" defTabSz="914400" rtl="0" eaLnBrk="1" fontAlgn="auto" latinLnBrk="0" hangingPunct="1">
                        <a:lnSpc>
                          <a:spcPct val="100000"/>
                        </a:lnSpc>
                        <a:spcBef>
                          <a:spcPts val="0"/>
                        </a:spcBef>
                        <a:spcAft>
                          <a:spcPts val="0"/>
                        </a:spcAft>
                        <a:buClrTx/>
                        <a:buSzTx/>
                        <a:buFontTx/>
                        <a:buNone/>
                        <a:tabLst/>
                        <a:defRPr/>
                      </a:pPr>
                      <a:r>
                        <a:rPr lang="en-US" sz="1500" b="1" i="0" u="none" strike="noStrike" kern="1200" baseline="0" dirty="0">
                          <a:solidFill>
                            <a:schemeClr val="tx1"/>
                          </a:solidFill>
                          <a:latin typeface="Arial" panose="020B0604020202020204" pitchFamily="34" charset="0"/>
                          <a:ea typeface="+mn-ea"/>
                          <a:cs typeface="Arial" panose="020B0604020202020204" pitchFamily="34" charset="0"/>
                        </a:rPr>
                        <a:t>VBP contractors responsible for 50-90 % of losses (sliding scale in proportion with % of Quality Targets met) 	</a:t>
                      </a:r>
                    </a:p>
                    <a:p>
                      <a:pPr marL="85090" marR="245110" algn="ctr">
                        <a:lnSpc>
                          <a:spcPct val="100000"/>
                        </a:lnSpc>
                      </a:pPr>
                      <a:endParaRPr sz="1500" b="1" dirty="0">
                        <a:latin typeface="Arial" panose="020B0604020202020204" pitchFamily="34" charset="0"/>
                        <a:cs typeface="Arial" panose="020B0604020202020204" pitchFamily="34" charset="0"/>
                      </a:endParaRP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extLst>
                  <a:ext uri="{0D108BD9-81ED-4DB2-BD59-A6C34878D82A}">
                    <a16:rowId xmlns:a16="http://schemas.microsoft.com/office/drawing/2014/main" val="10002"/>
                  </a:ext>
                </a:extLst>
              </a:tr>
              <a:tr h="77671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85090" marR="297180" algn="ctr">
                        <a:lnSpc>
                          <a:spcPct val="100000"/>
                        </a:lnSpc>
                      </a:pPr>
                      <a:r>
                        <a:rPr lang="en-US" sz="1600" b="1" dirty="0">
                          <a:solidFill>
                            <a:schemeClr val="bg1"/>
                          </a:solidFill>
                          <a:latin typeface="Arial" panose="020B0604020202020204" pitchFamily="34" charset="0"/>
                          <a:cs typeface="Arial" panose="020B0604020202020204" pitchFamily="34" charset="0"/>
                        </a:rPr>
                        <a:t>Quality Worsens</a:t>
                      </a:r>
                      <a:endParaRPr sz="1600" b="1" dirty="0">
                        <a:solidFill>
                          <a:schemeClr val="bg1"/>
                        </a:solidFill>
                        <a:latin typeface="Arial" panose="020B0604020202020204" pitchFamily="34" charset="0"/>
                        <a:cs typeface="Arial" panose="020B0604020202020204" pitchFamily="34"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03278"/>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85090" marR="147320" indent="-635" algn="ctr" defTabSz="914400" rtl="0" eaLnBrk="1" fontAlgn="auto" latinLnBrk="0" hangingPunct="1">
                        <a:lnSpc>
                          <a:spcPct val="100000"/>
                        </a:lnSpc>
                        <a:spcBef>
                          <a:spcPts val="0"/>
                        </a:spcBef>
                        <a:spcAft>
                          <a:spcPts val="0"/>
                        </a:spcAft>
                        <a:buClrTx/>
                        <a:buSzTx/>
                        <a:buFontTx/>
                        <a:buNone/>
                        <a:tabLst/>
                        <a:defRPr/>
                      </a:pPr>
                      <a:r>
                        <a:rPr lang="en-US" sz="1500" b="1" i="0" u="none" strike="noStrike" kern="1200" baseline="0" dirty="0">
                          <a:solidFill>
                            <a:sysClr val="windowText" lastClr="000000"/>
                          </a:solidFill>
                          <a:latin typeface="Arial" panose="020B0604020202020204" pitchFamily="34" charset="0"/>
                          <a:ea typeface="+mn-ea"/>
                          <a:cs typeface="Arial" panose="020B0604020202020204" pitchFamily="34" charset="0"/>
                        </a:rPr>
                        <a:t>No savings returned to VBP contractors </a:t>
                      </a:r>
                      <a:r>
                        <a:rPr lang="en-US" sz="1500" b="1" i="0" u="none" strike="noStrike" kern="1200" baseline="0" dirty="0">
                          <a:solidFill>
                            <a:schemeClr val="tx1"/>
                          </a:solidFill>
                          <a:latin typeface="Arial" panose="020B0604020202020204" pitchFamily="34" charset="0"/>
                          <a:ea typeface="+mn-ea"/>
                          <a:cs typeface="Arial" panose="020B0604020202020204" pitchFamily="34" charset="0"/>
                        </a:rPr>
                        <a:t>	</a:t>
                      </a:r>
                    </a:p>
                    <a:p>
                      <a:pPr marL="85090" marR="147320" indent="-635" algn="ctr">
                        <a:lnSpc>
                          <a:spcPct val="100000"/>
                        </a:lnSpc>
                      </a:pPr>
                      <a:endParaRPr sz="1500" b="1" dirty="0">
                        <a:latin typeface="Arial" panose="020B0604020202020204" pitchFamily="34" charset="0"/>
                        <a:cs typeface="Arial" panose="020B0604020202020204" pitchFamily="34" charset="0"/>
                      </a:endParaRPr>
                    </a:p>
                  </a:txBody>
                  <a:tcPr marL="0" marR="0" marT="0"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12395" marR="186690" indent="0" algn="ctr" defTabSz="914400" rtl="0" eaLnBrk="1" fontAlgn="auto" latinLnBrk="0" hangingPunct="1">
                        <a:lnSpc>
                          <a:spcPct val="100000"/>
                        </a:lnSpc>
                        <a:spcBef>
                          <a:spcPts val="0"/>
                        </a:spcBef>
                        <a:spcAft>
                          <a:spcPts val="0"/>
                        </a:spcAft>
                        <a:buClrTx/>
                        <a:buSzTx/>
                        <a:buFontTx/>
                        <a:buNone/>
                        <a:tabLst/>
                        <a:defRPr/>
                      </a:pPr>
                      <a:endParaRPr lang="en-US" sz="1500" b="1" i="0" u="none" strike="noStrike" kern="1200" baseline="0" dirty="0">
                        <a:solidFill>
                          <a:schemeClr val="tx1"/>
                        </a:solidFill>
                        <a:latin typeface="Arial" panose="020B0604020202020204" pitchFamily="34" charset="0"/>
                        <a:ea typeface="+mn-ea"/>
                        <a:cs typeface="Arial" panose="020B0604020202020204" pitchFamily="34" charset="0"/>
                      </a:endParaRPr>
                    </a:p>
                    <a:p>
                      <a:pPr marL="112395" marR="186690" indent="0" algn="ctr" defTabSz="914400" rtl="0" eaLnBrk="1" fontAlgn="auto" latinLnBrk="0" hangingPunct="1">
                        <a:lnSpc>
                          <a:spcPct val="100000"/>
                        </a:lnSpc>
                        <a:spcBef>
                          <a:spcPts val="0"/>
                        </a:spcBef>
                        <a:spcAft>
                          <a:spcPts val="0"/>
                        </a:spcAft>
                        <a:buClrTx/>
                        <a:buSzTx/>
                        <a:buFontTx/>
                        <a:buNone/>
                        <a:tabLst/>
                        <a:defRPr/>
                      </a:pPr>
                      <a:r>
                        <a:rPr lang="en-US" sz="1500" b="1" i="0" u="none" strike="noStrike" kern="1200" baseline="0" dirty="0">
                          <a:solidFill>
                            <a:schemeClr val="tx1"/>
                          </a:solidFill>
                          <a:latin typeface="Arial" panose="020B0604020202020204" pitchFamily="34" charset="0"/>
                          <a:ea typeface="+mn-ea"/>
                          <a:cs typeface="Arial" panose="020B0604020202020204" pitchFamily="34" charset="0"/>
                        </a:rPr>
                        <a:t>No savings returned to VBP contractors 	</a:t>
                      </a:r>
                    </a:p>
                    <a:p>
                      <a:pPr marL="112395" marR="186690" algn="ctr">
                        <a:lnSpc>
                          <a:spcPct val="100000"/>
                        </a:lnSpc>
                      </a:pPr>
                      <a:endParaRPr sz="1500" b="1" dirty="0">
                        <a:latin typeface="Arial" panose="020B0604020202020204" pitchFamily="34" charset="0"/>
                        <a:cs typeface="Arial" panose="020B0604020202020204" pitchFamily="34"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85090" marR="245110" indent="0" algn="ctr" defTabSz="914400" rtl="0" eaLnBrk="1" fontAlgn="auto" latinLnBrk="0" hangingPunct="1">
                        <a:lnSpc>
                          <a:spcPct val="100000"/>
                        </a:lnSpc>
                        <a:spcBef>
                          <a:spcPts val="0"/>
                        </a:spcBef>
                        <a:spcAft>
                          <a:spcPts val="0"/>
                        </a:spcAft>
                        <a:buClrTx/>
                        <a:buSzTx/>
                        <a:buFontTx/>
                        <a:buNone/>
                        <a:tabLst/>
                        <a:defRPr/>
                      </a:pPr>
                      <a:endParaRPr lang="en-US" sz="1500" b="1" i="0" u="none" strike="noStrike" kern="1200" baseline="0" dirty="0">
                        <a:solidFill>
                          <a:schemeClr val="tx1"/>
                        </a:solidFill>
                        <a:latin typeface="Arial" panose="020B0604020202020204" pitchFamily="34" charset="0"/>
                        <a:ea typeface="+mn-ea"/>
                        <a:cs typeface="Arial" panose="020B0604020202020204" pitchFamily="34" charset="0"/>
                      </a:endParaRPr>
                    </a:p>
                    <a:p>
                      <a:pPr marL="85090" marR="245110" indent="0" algn="ctr" defTabSz="914400" rtl="0" eaLnBrk="1" fontAlgn="auto" latinLnBrk="0" hangingPunct="1">
                        <a:lnSpc>
                          <a:spcPct val="100000"/>
                        </a:lnSpc>
                        <a:spcBef>
                          <a:spcPts val="0"/>
                        </a:spcBef>
                        <a:spcAft>
                          <a:spcPts val="0"/>
                        </a:spcAft>
                        <a:buClrTx/>
                        <a:buSzTx/>
                        <a:buFontTx/>
                        <a:buNone/>
                        <a:tabLst/>
                        <a:defRPr/>
                      </a:pPr>
                      <a:r>
                        <a:rPr lang="en-US" sz="1500" b="1" i="0" u="none" strike="noStrike" kern="1200" baseline="0" dirty="0">
                          <a:solidFill>
                            <a:schemeClr val="tx1"/>
                          </a:solidFill>
                          <a:latin typeface="Arial" panose="020B0604020202020204" pitchFamily="34" charset="0"/>
                          <a:ea typeface="+mn-ea"/>
                          <a:cs typeface="Arial" panose="020B0604020202020204" pitchFamily="34" charset="0"/>
                        </a:rPr>
                        <a:t>VBP contractors responsible for up to 90% of losses 	</a:t>
                      </a:r>
                    </a:p>
                    <a:p>
                      <a:pPr marL="85090" marR="245110" algn="ctr">
                        <a:lnSpc>
                          <a:spcPct val="100000"/>
                        </a:lnSpc>
                      </a:pPr>
                      <a:endParaRPr sz="1500" b="1" dirty="0">
                        <a:latin typeface="Arial" panose="020B0604020202020204" pitchFamily="34" charset="0"/>
                        <a:cs typeface="Arial" panose="020B0604020202020204" pitchFamily="34" charset="0"/>
                      </a:endParaRP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995451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3499" y="618644"/>
            <a:ext cx="10515600" cy="1052434"/>
          </a:xfrm>
        </p:spPr>
        <p:txBody>
          <a:bodyPr/>
          <a:lstStyle/>
          <a:p>
            <a:pPr lvl="0"/>
            <a:r>
              <a:rPr lang="en-US" dirty="0"/>
              <a:t>Obstetric Practices</a:t>
            </a:r>
          </a:p>
        </p:txBody>
      </p:sp>
      <p:sp>
        <p:nvSpPr>
          <p:cNvPr id="4" name="Slide Number Placeholder 3"/>
          <p:cNvSpPr>
            <a:spLocks noGrp="1"/>
          </p:cNvSpPr>
          <p:nvPr>
            <p:ph type="sldNum" sz="quarter" idx="12"/>
          </p:nvPr>
        </p:nvSpPr>
        <p:spPr/>
        <p:txBody>
          <a:bodyPr/>
          <a:lstStyle/>
          <a:p>
            <a:fld id="{CCC229FA-BA79-4B40-91A2-65580036BAE7}" type="slidenum">
              <a:rPr lang="en-US" smtClean="0">
                <a:solidFill>
                  <a:prstClr val="white"/>
                </a:solidFill>
              </a:rPr>
              <a:pPr/>
              <a:t>22</a:t>
            </a:fld>
            <a:endParaRPr lang="en-US" dirty="0">
              <a:solidFill>
                <a:prstClr val="white"/>
              </a:solidFill>
            </a:endParaRPr>
          </a:p>
        </p:txBody>
      </p:sp>
      <p:sp>
        <p:nvSpPr>
          <p:cNvPr id="3" name="Content Placeholder 2"/>
          <p:cNvSpPr>
            <a:spLocks noGrp="1"/>
          </p:cNvSpPr>
          <p:nvPr>
            <p:ph idx="1"/>
          </p:nvPr>
        </p:nvSpPr>
        <p:spPr>
          <a:xfrm>
            <a:off x="838200" y="2178580"/>
            <a:ext cx="5144386" cy="4062777"/>
          </a:xfrm>
        </p:spPr>
        <p:txBody>
          <a:bodyPr/>
          <a:lstStyle/>
          <a:p>
            <a:pPr marL="0" indent="0">
              <a:spcAft>
                <a:spcPts val="600"/>
              </a:spcAft>
              <a:buNone/>
            </a:pPr>
            <a:r>
              <a:rPr lang="en-US" sz="2000" dirty="0">
                <a:latin typeface="Arial" panose="020B0604020202020204" pitchFamily="34" charset="0"/>
              </a:rPr>
              <a:t>1) Obstetric practitioners drive attribution for the Maternity VBP arrangement.</a:t>
            </a:r>
          </a:p>
          <a:p>
            <a:pPr marL="742950" lvl="1" indent="-285750">
              <a:spcAft>
                <a:spcPts val="600"/>
              </a:spcAft>
              <a:buFont typeface="Courier New" panose="02070309020205020404" pitchFamily="49" charset="0"/>
              <a:buChar char="o"/>
            </a:pPr>
            <a:r>
              <a:rPr lang="en-US" dirty="0">
                <a:solidFill>
                  <a:prstClr val="black"/>
                </a:solidFill>
                <a:latin typeface="Arial" panose="020B0604020202020204" pitchFamily="34" charset="0"/>
              </a:rPr>
              <a:t>Stimulus funding can increase significantly as more OB providers are brought into the network</a:t>
            </a:r>
          </a:p>
          <a:p>
            <a:pPr marL="0" indent="0">
              <a:spcAft>
                <a:spcPts val="600"/>
              </a:spcAft>
              <a:buNone/>
            </a:pPr>
            <a:endParaRPr lang="en-US" sz="2000" dirty="0">
              <a:latin typeface="Arial" panose="020B0604020202020204" pitchFamily="34" charset="0"/>
            </a:endParaRPr>
          </a:p>
          <a:p>
            <a:pPr marL="0" indent="0">
              <a:spcAft>
                <a:spcPts val="600"/>
              </a:spcAft>
              <a:buNone/>
            </a:pPr>
            <a:r>
              <a:rPr lang="en-US" sz="2000" dirty="0">
                <a:latin typeface="Arial" panose="020B0604020202020204" pitchFamily="34" charset="0"/>
              </a:rPr>
              <a:t>2) Primary Care Practitioners drive attribution for the Total Care for the General Population arrangement</a:t>
            </a:r>
            <a:endParaRPr lang="en-US" sz="2000" dirty="0">
              <a:solidFill>
                <a:prstClr val="black"/>
              </a:solidFill>
              <a:latin typeface="Arial" panose="020B0604020202020204" pitchFamily="34" charset="0"/>
            </a:endParaRPr>
          </a:p>
        </p:txBody>
      </p:sp>
      <p:sp>
        <p:nvSpPr>
          <p:cNvPr id="17" name="Rectangle 16"/>
          <p:cNvSpPr/>
          <p:nvPr/>
        </p:nvSpPr>
        <p:spPr>
          <a:xfrm>
            <a:off x="542610" y="1077910"/>
            <a:ext cx="10875585" cy="830997"/>
          </a:xfrm>
          <a:prstGeom prst="rect">
            <a:avLst/>
          </a:prstGeom>
        </p:spPr>
        <p:txBody>
          <a:bodyPr wrap="square">
            <a:spAutoFit/>
          </a:bodyPr>
          <a:lstStyle/>
          <a:p>
            <a:pPr>
              <a:spcBef>
                <a:spcPct val="0"/>
              </a:spcBef>
              <a:spcAft>
                <a:spcPts val="600"/>
              </a:spcAft>
            </a:pPr>
            <a:r>
              <a:rPr lang="en-US" sz="2400" b="1" i="1" dirty="0">
                <a:solidFill>
                  <a:srgbClr val="503278"/>
                </a:solidFill>
                <a:latin typeface="Arial" panose="020B0604020202020204" pitchFamily="34" charset="0"/>
              </a:rPr>
              <a:t>Obstetric practitioners are core to the principles of value based payment programs.</a:t>
            </a:r>
          </a:p>
        </p:txBody>
      </p:sp>
      <p:sp>
        <p:nvSpPr>
          <p:cNvPr id="26" name="Content Placeholder 2"/>
          <p:cNvSpPr txBox="1">
            <a:spLocks/>
          </p:cNvSpPr>
          <p:nvPr/>
        </p:nvSpPr>
        <p:spPr>
          <a:xfrm>
            <a:off x="6209414" y="2114184"/>
            <a:ext cx="5144386" cy="406277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None/>
            </a:pPr>
            <a:r>
              <a:rPr lang="en-US" sz="2000" dirty="0">
                <a:solidFill>
                  <a:prstClr val="black"/>
                </a:solidFill>
                <a:latin typeface="Arial" panose="020B0604020202020204" pitchFamily="34" charset="0"/>
              </a:rPr>
              <a:t>3) Can also achieve greater efficiency and quality by following guideline-recommended standards for obstetric provider or primary care practitioner in VBP</a:t>
            </a:r>
          </a:p>
          <a:p>
            <a:pPr marL="742950" lvl="1" indent="-285750">
              <a:spcAft>
                <a:spcPts val="600"/>
              </a:spcAft>
              <a:buFont typeface="Courier New" panose="02070309020205020404" pitchFamily="49" charset="0"/>
              <a:buChar char="o"/>
            </a:pPr>
            <a:r>
              <a:rPr lang="en-US" dirty="0">
                <a:solidFill>
                  <a:prstClr val="black"/>
                </a:solidFill>
                <a:latin typeface="Arial" panose="020B0604020202020204" pitchFamily="34" charset="0"/>
              </a:rPr>
              <a:t>Keep it simple!</a:t>
            </a:r>
          </a:p>
          <a:p>
            <a:pPr marL="742950" lvl="1" indent="-285750">
              <a:spcAft>
                <a:spcPts val="600"/>
              </a:spcAft>
              <a:buFont typeface="Courier New" panose="02070309020205020404" pitchFamily="49" charset="0"/>
              <a:buChar char="o"/>
            </a:pPr>
            <a:r>
              <a:rPr lang="en-US" dirty="0">
                <a:solidFill>
                  <a:prstClr val="black"/>
                </a:solidFill>
                <a:latin typeface="Arial" panose="020B0604020202020204" pitchFamily="34" charset="0"/>
              </a:rPr>
              <a:t>Shared benefits for both MCO and provider network supported by the practitioner</a:t>
            </a:r>
          </a:p>
        </p:txBody>
      </p:sp>
    </p:spTree>
    <p:extLst>
      <p:ext uri="{BB962C8B-B14F-4D97-AF65-F5344CB8AC3E}">
        <p14:creationId xmlns:p14="http://schemas.microsoft.com/office/powerpoint/2010/main" val="8076161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Maternal &amp; Infant Mortality and VBP</a:t>
            </a:r>
          </a:p>
        </p:txBody>
      </p:sp>
      <p:sp>
        <p:nvSpPr>
          <p:cNvPr id="6" name="Content Placeholder 5">
            <a:extLst>
              <a:ext uri="{FF2B5EF4-FFF2-40B4-BE49-F238E27FC236}">
                <a16:creationId xmlns:a16="http://schemas.microsoft.com/office/drawing/2014/main" id="{E8CF9288-B3C8-489D-83FD-4CCC152322AA}"/>
              </a:ext>
            </a:extLst>
          </p:cNvPr>
          <p:cNvSpPr>
            <a:spLocks noGrp="1"/>
          </p:cNvSpPr>
          <p:nvPr>
            <p:ph idx="1"/>
          </p:nvPr>
        </p:nvSpPr>
        <p:spPr/>
        <p:txBody>
          <a:bodyPr/>
          <a:lstStyle/>
          <a:p>
            <a:r>
              <a:rPr lang="en-US" sz="2400" dirty="0"/>
              <a:t>NY State ranks 30</a:t>
            </a:r>
            <a:r>
              <a:rPr lang="en-US" sz="2400" baseline="30000" dirty="0"/>
              <a:t>th</a:t>
            </a:r>
            <a:r>
              <a:rPr lang="en-US" sz="2400" dirty="0"/>
              <a:t> in Maternal Mortality and 10</a:t>
            </a:r>
            <a:r>
              <a:rPr lang="en-US" sz="2400" baseline="30000" dirty="0"/>
              <a:t>th</a:t>
            </a:r>
            <a:r>
              <a:rPr lang="en-US" sz="2400" dirty="0"/>
              <a:t> in Infant Mortality</a:t>
            </a:r>
          </a:p>
          <a:p>
            <a:endParaRPr lang="en-US" sz="2400" dirty="0"/>
          </a:p>
          <a:p>
            <a:r>
              <a:rPr lang="en-US" sz="2400" dirty="0"/>
              <a:t>Important to address health disparities in a culturally and linguistically appropriate way. </a:t>
            </a:r>
          </a:p>
          <a:p>
            <a:endParaRPr lang="en-US" sz="2400" dirty="0"/>
          </a:p>
          <a:p>
            <a:r>
              <a:rPr lang="en-US" sz="2400" dirty="0"/>
              <a:t>Value </a:t>
            </a:r>
            <a:r>
              <a:rPr lang="en-US" sz="2400"/>
              <a:t>Based Payments are, </a:t>
            </a:r>
            <a:r>
              <a:rPr lang="en-US" sz="2400" dirty="0"/>
              <a:t>at their core, quality improvement drivers.</a:t>
            </a:r>
          </a:p>
          <a:p>
            <a:endParaRPr lang="en-US" sz="2400" dirty="0"/>
          </a:p>
          <a:p>
            <a:r>
              <a:rPr lang="en-US" sz="2400" dirty="0"/>
              <a:t>VBP will support other efforts to decrease maternal and infant mortality.</a:t>
            </a:r>
          </a:p>
          <a:p>
            <a:pPr lvl="1"/>
            <a:r>
              <a:rPr lang="en-US" sz="2000" dirty="0"/>
              <a:t>Quality measures should address both the mother and the infant.</a:t>
            </a:r>
          </a:p>
          <a:p>
            <a:endParaRPr lang="en-US" sz="2400" dirty="0"/>
          </a:p>
        </p:txBody>
      </p:sp>
      <p:sp>
        <p:nvSpPr>
          <p:cNvPr id="4" name="Slide Number Placeholder 3"/>
          <p:cNvSpPr>
            <a:spLocks noGrp="1"/>
          </p:cNvSpPr>
          <p:nvPr>
            <p:ph type="sldNum" sz="quarter" idx="12"/>
          </p:nvPr>
        </p:nvSpPr>
        <p:spPr/>
        <p:txBody>
          <a:bodyPr/>
          <a:lstStyle/>
          <a:p>
            <a:fld id="{CCC229FA-BA79-4B40-91A2-65580036BAE7}" type="slidenum">
              <a:rPr lang="en-US" smtClean="0">
                <a:solidFill>
                  <a:prstClr val="white"/>
                </a:solidFill>
              </a:rPr>
              <a:pPr/>
              <a:t>23</a:t>
            </a:fld>
            <a:endParaRPr lang="en-US" dirty="0">
              <a:solidFill>
                <a:prstClr val="white"/>
              </a:solidFill>
            </a:endParaRPr>
          </a:p>
        </p:txBody>
      </p:sp>
      <p:sp>
        <p:nvSpPr>
          <p:cNvPr id="17" name="Rectangle 16"/>
          <p:cNvSpPr/>
          <p:nvPr/>
        </p:nvSpPr>
        <p:spPr>
          <a:xfrm>
            <a:off x="542610" y="1077910"/>
            <a:ext cx="10875585" cy="461665"/>
          </a:xfrm>
          <a:prstGeom prst="rect">
            <a:avLst/>
          </a:prstGeom>
        </p:spPr>
        <p:txBody>
          <a:bodyPr wrap="square">
            <a:spAutoFit/>
          </a:bodyPr>
          <a:lstStyle/>
          <a:p>
            <a:pPr>
              <a:spcBef>
                <a:spcPct val="0"/>
              </a:spcBef>
              <a:spcAft>
                <a:spcPts val="600"/>
              </a:spcAft>
            </a:pPr>
            <a:endParaRPr lang="en-US" sz="2400" b="1" i="1" dirty="0">
              <a:solidFill>
                <a:srgbClr val="503278"/>
              </a:solidFill>
              <a:latin typeface="Arial" panose="020B0604020202020204" pitchFamily="34" charset="0"/>
            </a:endParaRPr>
          </a:p>
        </p:txBody>
      </p:sp>
      <p:sp>
        <p:nvSpPr>
          <p:cNvPr id="26" name="Content Placeholder 2"/>
          <p:cNvSpPr txBox="1">
            <a:spLocks/>
          </p:cNvSpPr>
          <p:nvPr/>
        </p:nvSpPr>
        <p:spPr>
          <a:xfrm>
            <a:off x="6209414" y="2114184"/>
            <a:ext cx="5144386" cy="406277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None/>
            </a:pPr>
            <a:endParaRPr lang="en-US" dirty="0">
              <a:solidFill>
                <a:prstClr val="black"/>
              </a:solidFill>
              <a:latin typeface="Arial" panose="020B0604020202020204" pitchFamily="34" charset="0"/>
            </a:endParaRPr>
          </a:p>
        </p:txBody>
      </p:sp>
      <p:sp>
        <p:nvSpPr>
          <p:cNvPr id="3" name="TextBox 2">
            <a:extLst>
              <a:ext uri="{FF2B5EF4-FFF2-40B4-BE49-F238E27FC236}">
                <a16:creationId xmlns:a16="http://schemas.microsoft.com/office/drawing/2014/main" id="{E388C3F7-3AB3-4E67-8F1F-712B20C8FF1C}"/>
              </a:ext>
            </a:extLst>
          </p:cNvPr>
          <p:cNvSpPr txBox="1"/>
          <p:nvPr/>
        </p:nvSpPr>
        <p:spPr>
          <a:xfrm>
            <a:off x="206061" y="167424"/>
            <a:ext cx="1199367" cy="338554"/>
          </a:xfrm>
          <a:prstGeom prst="rect">
            <a:avLst/>
          </a:prstGeom>
          <a:noFill/>
        </p:spPr>
        <p:txBody>
          <a:bodyPr wrap="none" rtlCol="0">
            <a:spAutoFit/>
          </a:bodyPr>
          <a:lstStyle/>
          <a:p>
            <a:r>
              <a:rPr lang="en-US" sz="1600" dirty="0">
                <a:solidFill>
                  <a:schemeClr val="bg1"/>
                </a:solidFill>
              </a:rPr>
              <a:t>June 2018 </a:t>
            </a:r>
          </a:p>
        </p:txBody>
      </p:sp>
    </p:spTree>
    <p:extLst>
      <p:ext uri="{BB962C8B-B14F-4D97-AF65-F5344CB8AC3E}">
        <p14:creationId xmlns:p14="http://schemas.microsoft.com/office/powerpoint/2010/main" val="13659870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493829" y="6183086"/>
            <a:ext cx="1698171" cy="6749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 name="Title 1"/>
          <p:cNvSpPr>
            <a:spLocks noGrp="1"/>
          </p:cNvSpPr>
          <p:nvPr>
            <p:ph type="title"/>
          </p:nvPr>
        </p:nvSpPr>
        <p:spPr>
          <a:xfrm>
            <a:off x="309048" y="646722"/>
            <a:ext cx="12315826" cy="506443"/>
          </a:xfrm>
        </p:spPr>
        <p:txBody>
          <a:bodyPr/>
          <a:lstStyle/>
          <a:p>
            <a:r>
              <a:rPr lang="en-US" dirty="0"/>
              <a:t>Children’s Health Clinical Advisory Group Recommendations</a:t>
            </a:r>
          </a:p>
        </p:txBody>
      </p:sp>
      <p:sp>
        <p:nvSpPr>
          <p:cNvPr id="3" name="Content Placeholder 2"/>
          <p:cNvSpPr>
            <a:spLocks noGrp="1"/>
          </p:cNvSpPr>
          <p:nvPr>
            <p:ph idx="1"/>
          </p:nvPr>
        </p:nvSpPr>
        <p:spPr>
          <a:xfrm>
            <a:off x="231773" y="1201129"/>
            <a:ext cx="11573233" cy="1671739"/>
          </a:xfrm>
        </p:spPr>
        <p:txBody>
          <a:bodyPr/>
          <a:lstStyle/>
          <a:p>
            <a:r>
              <a:rPr lang="en-US" spc="-5" dirty="0">
                <a:cs typeface="Arial"/>
              </a:rPr>
              <a:t>The Children’s Health Clinical Advisory Group (CAG) was tasked with selecting child-focused quality measures for inclusion in VBP arrangements beginning in 2018.</a:t>
            </a:r>
          </a:p>
          <a:p>
            <a:r>
              <a:rPr lang="en-US" spc="-5" dirty="0">
                <a:cs typeface="Arial"/>
              </a:rPr>
              <a:t>A group of maternity measures was recommended based on their relevance to child health quality. </a:t>
            </a:r>
          </a:p>
          <a:p>
            <a:r>
              <a:rPr lang="en-US" spc="-5" dirty="0">
                <a:cs typeface="Arial"/>
              </a:rPr>
              <a:t>These are applicable to TCGP as well as the Maternity arrangement, given Maternity is part of TCGP.</a:t>
            </a:r>
          </a:p>
          <a:p>
            <a:r>
              <a:rPr lang="en-US" spc="-5" dirty="0">
                <a:cs typeface="Arial"/>
              </a:rPr>
              <a:t>The TCGP/IPC CAG is asked to review these measures (see table below) and consider which (if any) measures should be added to the TCGP/IPC measure set.</a:t>
            </a:r>
          </a:p>
          <a:p>
            <a:pPr lvl="1">
              <a:buFont typeface="Courier New" panose="02070309020205020404" pitchFamily="49" charset="0"/>
              <a:buChar char="o"/>
            </a:pPr>
            <a:r>
              <a:rPr lang="en-US" sz="1600" spc="-5" dirty="0">
                <a:cs typeface="Arial"/>
              </a:rPr>
              <a:t>It is suggested that that “timeliness and frequency of prenatal and postpartum care visits” may be most appropriate to include. </a:t>
            </a:r>
            <a:r>
              <a:rPr lang="en-US" sz="1600" i="1" spc="-5" dirty="0">
                <a:cs typeface="Arial"/>
              </a:rPr>
              <a:t>Do you agree?</a:t>
            </a:r>
            <a:endParaRPr lang="en-US" sz="1600" dirty="0">
              <a:cs typeface="Arial"/>
            </a:endParaRPr>
          </a:p>
        </p:txBody>
      </p:sp>
      <p:graphicFrame>
        <p:nvGraphicFramePr>
          <p:cNvPr id="15" name="Content Placeholder 1"/>
          <p:cNvGraphicFramePr>
            <a:graphicFrameLocks/>
          </p:cNvGraphicFramePr>
          <p:nvPr>
            <p:extLst>
              <p:ext uri="{D42A27DB-BD31-4B8C-83A1-F6EECF244321}">
                <p14:modId xmlns:p14="http://schemas.microsoft.com/office/powerpoint/2010/main" val="567084818"/>
              </p:ext>
            </p:extLst>
          </p:nvPr>
        </p:nvGraphicFramePr>
        <p:xfrm>
          <a:off x="183176" y="3814419"/>
          <a:ext cx="11825648" cy="2898648"/>
        </p:xfrm>
        <a:graphic>
          <a:graphicData uri="http://schemas.openxmlformats.org/drawingml/2006/table">
            <a:tbl>
              <a:tblPr firstRow="1" bandRow="1">
                <a:tableStyleId>{5C22544A-7EE6-4342-B048-85BDC9FD1C3A}</a:tableStyleId>
              </a:tblPr>
              <a:tblGrid>
                <a:gridCol w="2681648">
                  <a:extLst>
                    <a:ext uri="{9D8B030D-6E8A-4147-A177-3AD203B41FA5}">
                      <a16:colId xmlns:a16="http://schemas.microsoft.com/office/drawing/2014/main" val="20000"/>
                    </a:ext>
                  </a:extLst>
                </a:gridCol>
                <a:gridCol w="5867400">
                  <a:extLst>
                    <a:ext uri="{9D8B030D-6E8A-4147-A177-3AD203B41FA5}">
                      <a16:colId xmlns:a16="http://schemas.microsoft.com/office/drawing/2014/main" val="20005"/>
                    </a:ext>
                  </a:extLst>
                </a:gridCol>
                <a:gridCol w="685800">
                  <a:extLst>
                    <a:ext uri="{9D8B030D-6E8A-4147-A177-3AD203B41FA5}">
                      <a16:colId xmlns:a16="http://schemas.microsoft.com/office/drawing/2014/main" val="20001"/>
                    </a:ext>
                  </a:extLst>
                </a:gridCol>
                <a:gridCol w="967717">
                  <a:extLst>
                    <a:ext uri="{9D8B030D-6E8A-4147-A177-3AD203B41FA5}">
                      <a16:colId xmlns:a16="http://schemas.microsoft.com/office/drawing/2014/main" val="20002"/>
                    </a:ext>
                  </a:extLst>
                </a:gridCol>
                <a:gridCol w="815050">
                  <a:extLst>
                    <a:ext uri="{9D8B030D-6E8A-4147-A177-3AD203B41FA5}">
                      <a16:colId xmlns:a16="http://schemas.microsoft.com/office/drawing/2014/main" val="20003"/>
                    </a:ext>
                  </a:extLst>
                </a:gridCol>
                <a:gridCol w="808033">
                  <a:extLst>
                    <a:ext uri="{9D8B030D-6E8A-4147-A177-3AD203B41FA5}">
                      <a16:colId xmlns:a16="http://schemas.microsoft.com/office/drawing/2014/main" val="20004"/>
                    </a:ext>
                  </a:extLst>
                </a:gridCol>
              </a:tblGrid>
              <a:tr h="0">
                <a:tc>
                  <a:txBody>
                    <a:bodyPr/>
                    <a:lstStyle/>
                    <a:p>
                      <a:r>
                        <a:rPr lang="en-US" sz="900" dirty="0">
                          <a:latin typeface="+mj-lt"/>
                        </a:rPr>
                        <a:t>Recommended Measure</a:t>
                      </a: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03278"/>
                    </a:solidFill>
                  </a:tcPr>
                </a:tc>
                <a:tc>
                  <a:txBody>
                    <a:bodyPr/>
                    <a:lstStyle/>
                    <a:p>
                      <a:r>
                        <a:rPr lang="en-US" sz="900" dirty="0">
                          <a:latin typeface="+mj-lt"/>
                        </a:rPr>
                        <a:t>Description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03278"/>
                    </a:solidFill>
                  </a:tcPr>
                </a:tc>
                <a:tc>
                  <a:txBody>
                    <a:bodyPr/>
                    <a:lstStyle/>
                    <a:p>
                      <a:r>
                        <a:rPr lang="en-US" sz="900" dirty="0">
                          <a:latin typeface="+mj-lt"/>
                        </a:rPr>
                        <a:t>Category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03278"/>
                    </a:solidFill>
                  </a:tcPr>
                </a:tc>
                <a:tc>
                  <a:txBody>
                    <a:bodyPr/>
                    <a:lstStyle/>
                    <a:p>
                      <a:r>
                        <a:rPr lang="en-US" sz="900" dirty="0">
                          <a:latin typeface="+mj-lt"/>
                        </a:rPr>
                        <a:t>Classification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03278"/>
                    </a:solidFill>
                  </a:tcPr>
                </a:tc>
                <a:tc>
                  <a:txBody>
                    <a:bodyPr/>
                    <a:lstStyle/>
                    <a:p>
                      <a:r>
                        <a:rPr lang="en-US" sz="900" dirty="0">
                          <a:latin typeface="+mj-lt"/>
                        </a:rPr>
                        <a:t>Measure Steward</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03278"/>
                    </a:solidFill>
                  </a:tcPr>
                </a:tc>
                <a:tc>
                  <a:txBody>
                    <a:bodyPr/>
                    <a:lstStyle/>
                    <a:p>
                      <a:r>
                        <a:rPr lang="en-US" sz="900" dirty="0">
                          <a:latin typeface="+mj-lt"/>
                        </a:rPr>
                        <a:t>NQF</a:t>
                      </a:r>
                      <a:r>
                        <a:rPr lang="en-US" sz="900" baseline="0" dirty="0">
                          <a:latin typeface="+mj-lt"/>
                        </a:rPr>
                        <a:t> Endorsed? </a:t>
                      </a:r>
                      <a:endParaRPr lang="en-US" sz="900" dirty="0">
                        <a:latin typeface="+mj-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03278"/>
                    </a:solidFill>
                  </a:tcPr>
                </a:tc>
                <a:extLst>
                  <a:ext uri="{0D108BD9-81ED-4DB2-BD59-A6C34878D82A}">
                    <a16:rowId xmlns:a16="http://schemas.microsoft.com/office/drawing/2014/main" val="10000"/>
                  </a:ext>
                </a:extLst>
              </a:tr>
              <a:tr h="161769">
                <a:tc>
                  <a:txBody>
                    <a:bodyPr/>
                    <a:lstStyle/>
                    <a:p>
                      <a:pPr marL="57150" lvl="0" indent="0" algn="l" defTabSz="914400" rtl="0" eaLnBrk="1" fontAlgn="ctr" latinLnBrk="0" hangingPunct="1">
                        <a:lnSpc>
                          <a:spcPct val="120000"/>
                        </a:lnSpc>
                        <a:spcBef>
                          <a:spcPts val="0"/>
                        </a:spcBef>
                      </a:pPr>
                      <a:r>
                        <a:rPr lang="en-US" sz="900" b="0" kern="1200" dirty="0">
                          <a:solidFill>
                            <a:schemeClr val="dk1"/>
                          </a:solidFill>
                          <a:effectLst/>
                          <a:latin typeface="+mj-lt"/>
                          <a:ea typeface="+mn-ea"/>
                          <a:cs typeface="+mn-cs"/>
                        </a:rPr>
                        <a:t>Infants exclusively fed with breast milk in hospital</a:t>
                      </a:r>
                      <a:endParaRPr lang="en-US" sz="900" b="0" i="0" u="none" strike="noStrike" kern="1200" dirty="0">
                        <a:solidFill>
                          <a:srgbClr val="000000"/>
                        </a:solidFill>
                        <a:effectLst/>
                        <a:latin typeface="+mj-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lumMod val="95000"/>
                      </a:schemeClr>
                    </a:solidFill>
                  </a:tcPr>
                </a:tc>
                <a:tc>
                  <a:txBody>
                    <a:bodyPr/>
                    <a:lstStyle/>
                    <a:p>
                      <a:pPr marL="57150" lvl="0" indent="0" algn="l" defTabSz="914400" rtl="0" eaLnBrk="1" fontAlgn="ctr" latinLnBrk="0" hangingPunct="1">
                        <a:lnSpc>
                          <a:spcPct val="120000"/>
                        </a:lnSpc>
                        <a:spcBef>
                          <a:spcPts val="0"/>
                        </a:spcBef>
                      </a:pPr>
                      <a:r>
                        <a:rPr lang="en-US" sz="900" i="0" kern="1200" dirty="0">
                          <a:solidFill>
                            <a:schemeClr val="dk1"/>
                          </a:solidFill>
                          <a:effectLst/>
                          <a:latin typeface="+mj-lt"/>
                          <a:ea typeface="+mn-ea"/>
                          <a:cs typeface="+mn-cs"/>
                        </a:rPr>
                        <a:t>The number of newborns exclusively fed with breast milk during the newborn´s entire hospitalization. </a:t>
                      </a:r>
                      <a:endParaRPr lang="en-US" sz="900" b="0" i="0" u="none" strike="noStrike" kern="1200" dirty="0">
                        <a:solidFill>
                          <a:srgbClr val="000000"/>
                        </a:solidFill>
                        <a:effectLst/>
                        <a:latin typeface="+mj-lt"/>
                        <a:ea typeface="+mn-ea"/>
                        <a:cs typeface="+mn-cs"/>
                      </a:endParaRPr>
                    </a:p>
                  </a:txBody>
                  <a:tcPr marL="0" marR="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lumMod val="95000"/>
                      </a:schemeClr>
                    </a:solidFill>
                  </a:tcPr>
                </a:tc>
                <a:tc>
                  <a:txBody>
                    <a:bodyPr/>
                    <a:lstStyle/>
                    <a:p>
                      <a:r>
                        <a:rPr lang="en-US" sz="900" dirty="0">
                          <a:latin typeface="+mj-lt"/>
                        </a:rPr>
                        <a:t>Cat 1</a:t>
                      </a: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lumMod val="95000"/>
                      </a:schemeClr>
                    </a:solidFill>
                  </a:tcPr>
                </a:tc>
                <a:tc>
                  <a:txBody>
                    <a:bodyPr/>
                    <a:lstStyle/>
                    <a:p>
                      <a:r>
                        <a:rPr lang="en-US" sz="900" dirty="0">
                          <a:latin typeface="+mj-lt"/>
                        </a:rPr>
                        <a:t>P4R</a:t>
                      </a: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lumMod val="95000"/>
                      </a:schemeClr>
                    </a:solidFill>
                  </a:tcPr>
                </a:tc>
                <a:tc>
                  <a:txBody>
                    <a:bodyPr/>
                    <a:lstStyle/>
                    <a:p>
                      <a:r>
                        <a:rPr lang="en-US" sz="900" dirty="0">
                          <a:latin typeface="+mj-lt"/>
                        </a:rPr>
                        <a:t>The Joint Commission</a:t>
                      </a: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lumMod val="95000"/>
                      </a:schemeClr>
                    </a:solidFill>
                  </a:tcPr>
                </a:tc>
                <a:tc>
                  <a:txBody>
                    <a:bodyPr/>
                    <a:lstStyle/>
                    <a:p>
                      <a:r>
                        <a:rPr lang="en-US" sz="900" dirty="0">
                          <a:latin typeface="+mj-lt"/>
                        </a:rPr>
                        <a:t>Y</a:t>
                      </a: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5"/>
                  </a:ext>
                </a:extLst>
              </a:tr>
              <a:tr h="455423">
                <a:tc>
                  <a:txBody>
                    <a:bodyPr/>
                    <a:lstStyle/>
                    <a:p>
                      <a:pPr marL="57150" lvl="0" indent="0" algn="l" defTabSz="914400" rtl="0" eaLnBrk="1" fontAlgn="ctr" latinLnBrk="0" hangingPunct="1">
                        <a:lnSpc>
                          <a:spcPct val="120000"/>
                        </a:lnSpc>
                        <a:spcBef>
                          <a:spcPts val="0"/>
                        </a:spcBef>
                      </a:pPr>
                      <a:r>
                        <a:rPr lang="en-US" sz="900" b="0" kern="1200" dirty="0">
                          <a:solidFill>
                            <a:schemeClr val="dk1"/>
                          </a:solidFill>
                          <a:effectLst/>
                          <a:latin typeface="+mj-lt"/>
                          <a:ea typeface="+mn-ea"/>
                          <a:cs typeface="+mn-cs"/>
                        </a:rPr>
                        <a:t>Live births less than 2500 grams</a:t>
                      </a:r>
                      <a:endParaRPr lang="en-US" sz="900" b="0" i="0" u="none" strike="noStrike" kern="1200" dirty="0">
                        <a:solidFill>
                          <a:srgbClr val="000000"/>
                        </a:solidFill>
                        <a:effectLst/>
                        <a:latin typeface="+mj-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lumMod val="95000"/>
                      </a:schemeClr>
                    </a:solidFill>
                  </a:tcPr>
                </a:tc>
                <a:tc>
                  <a:txBody>
                    <a:bodyPr/>
                    <a:lstStyle/>
                    <a:p>
                      <a:pPr marL="57150" lvl="0" indent="0" algn="l" defTabSz="914400" rtl="0" eaLnBrk="1" fontAlgn="ctr" latinLnBrk="0" hangingPunct="1">
                        <a:lnSpc>
                          <a:spcPct val="120000"/>
                        </a:lnSpc>
                        <a:spcBef>
                          <a:spcPts val="0"/>
                        </a:spcBef>
                      </a:pPr>
                      <a:r>
                        <a:rPr lang="en-US" sz="900" i="0" kern="1200" dirty="0">
                          <a:solidFill>
                            <a:schemeClr val="dk1"/>
                          </a:solidFill>
                          <a:effectLst/>
                          <a:latin typeface="+mj-lt"/>
                          <a:ea typeface="+mn-ea"/>
                          <a:cs typeface="+mn-cs"/>
                        </a:rPr>
                        <a:t>The adjusted rate for live infants weighing less than 2500 grams among all deliveries by women continuously enrolled in a plan for 10 or more months. </a:t>
                      </a:r>
                      <a:endParaRPr lang="en-US" sz="900" b="0" i="0" u="none" strike="noStrike" kern="1200" dirty="0">
                        <a:solidFill>
                          <a:srgbClr val="000000"/>
                        </a:solidFill>
                        <a:effectLst/>
                        <a:latin typeface="+mj-lt"/>
                        <a:ea typeface="+mn-ea"/>
                        <a:cs typeface="+mn-cs"/>
                      </a:endParaRPr>
                    </a:p>
                  </a:txBody>
                  <a:tcPr marL="0" marR="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lumMod val="95000"/>
                      </a:schemeClr>
                    </a:solidFill>
                  </a:tcPr>
                </a:tc>
                <a:tc>
                  <a:txBody>
                    <a:bodyPr/>
                    <a:lstStyle/>
                    <a:p>
                      <a:r>
                        <a:rPr lang="en-US" sz="900" dirty="0">
                          <a:latin typeface="+mj-lt"/>
                        </a:rPr>
                        <a:t>Cat 1</a:t>
                      </a: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lumMod val="95000"/>
                      </a:schemeClr>
                    </a:solidFill>
                  </a:tcPr>
                </a:tc>
                <a:tc>
                  <a:txBody>
                    <a:bodyPr/>
                    <a:lstStyle/>
                    <a:p>
                      <a:r>
                        <a:rPr lang="en-US" sz="900" dirty="0">
                          <a:latin typeface="+mj-lt"/>
                        </a:rPr>
                        <a:t>P4R</a:t>
                      </a: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lumMod val="95000"/>
                      </a:schemeClr>
                    </a:solidFill>
                  </a:tcPr>
                </a:tc>
                <a:tc>
                  <a:txBody>
                    <a:bodyPr/>
                    <a:lstStyle/>
                    <a:p>
                      <a:r>
                        <a:rPr lang="en-US" sz="900" dirty="0">
                          <a:latin typeface="+mj-lt"/>
                        </a:rPr>
                        <a:t>Agency for Healthcare</a:t>
                      </a:r>
                      <a:r>
                        <a:rPr lang="en-US" sz="900" baseline="0" dirty="0">
                          <a:latin typeface="+mj-lt"/>
                        </a:rPr>
                        <a:t> Research and Quality</a:t>
                      </a:r>
                      <a:endParaRPr lang="en-US" sz="900" dirty="0">
                        <a:latin typeface="+mj-lt"/>
                      </a:endParaRP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lumMod val="95000"/>
                      </a:schemeClr>
                    </a:solidFill>
                  </a:tcPr>
                </a:tc>
                <a:tc>
                  <a:txBody>
                    <a:bodyPr/>
                    <a:lstStyle/>
                    <a:p>
                      <a:r>
                        <a:rPr lang="en-US" sz="900" dirty="0">
                          <a:latin typeface="+mj-lt"/>
                        </a:rPr>
                        <a:t>Y</a:t>
                      </a: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6"/>
                  </a:ext>
                </a:extLst>
              </a:tr>
              <a:tr h="468435">
                <a:tc>
                  <a:txBody>
                    <a:bodyPr/>
                    <a:lstStyle/>
                    <a:p>
                      <a:pPr marL="57150" marR="0" lvl="0" indent="0" algn="l" defTabSz="914400" rtl="0" eaLnBrk="1" fontAlgn="ctr" latinLnBrk="0" hangingPunct="1">
                        <a:lnSpc>
                          <a:spcPct val="120000"/>
                        </a:lnSpc>
                        <a:spcBef>
                          <a:spcPts val="0"/>
                        </a:spcBef>
                        <a:spcAft>
                          <a:spcPts val="0"/>
                        </a:spcAft>
                        <a:buClrTx/>
                        <a:buSzTx/>
                        <a:buFontTx/>
                        <a:buNone/>
                        <a:tabLst/>
                        <a:defRPr/>
                      </a:pPr>
                      <a:r>
                        <a:rPr lang="en-US" sz="900" b="1" kern="1200" dirty="0">
                          <a:solidFill>
                            <a:schemeClr val="dk1"/>
                          </a:solidFill>
                          <a:effectLst/>
                          <a:latin typeface="+mj-lt"/>
                          <a:ea typeface="+mn-ea"/>
                          <a:cs typeface="+mn-cs"/>
                        </a:rPr>
                        <a:t>Timeliness and frequency of prenatal and postpartum care visits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FFF00"/>
                    </a:solidFill>
                  </a:tcPr>
                </a:tc>
                <a:tc>
                  <a:txBody>
                    <a:bodyPr/>
                    <a:lstStyle/>
                    <a:p>
                      <a:pPr marL="57150" lvl="0" indent="0" algn="l" defTabSz="914400" rtl="0" eaLnBrk="1" fontAlgn="ctr" latinLnBrk="0" hangingPunct="1">
                        <a:lnSpc>
                          <a:spcPct val="120000"/>
                        </a:lnSpc>
                        <a:spcBef>
                          <a:spcPts val="0"/>
                        </a:spcBef>
                      </a:pPr>
                      <a:r>
                        <a:rPr lang="en-US" sz="900" b="1" i="0" kern="1200" dirty="0">
                          <a:solidFill>
                            <a:schemeClr val="dk1"/>
                          </a:solidFill>
                          <a:effectLst/>
                          <a:latin typeface="+mj-lt"/>
                          <a:ea typeface="+mn-ea"/>
                          <a:cs typeface="+mn-cs"/>
                        </a:rPr>
                        <a:t>Prenatal Care: The percentage of deliveries that received a prenatal care visit as a patient of the organization in the first trimester or within 42 days of enrollment in the organization. </a:t>
                      </a:r>
                    </a:p>
                    <a:p>
                      <a:pPr marL="57150" lvl="0" indent="0" algn="l" defTabSz="914400" rtl="0" eaLnBrk="1" fontAlgn="ctr" latinLnBrk="0" hangingPunct="1">
                        <a:lnSpc>
                          <a:spcPct val="120000"/>
                        </a:lnSpc>
                        <a:spcBef>
                          <a:spcPts val="0"/>
                        </a:spcBef>
                      </a:pPr>
                      <a:r>
                        <a:rPr lang="en-US" sz="900" b="1" i="0" kern="1200" dirty="0">
                          <a:solidFill>
                            <a:schemeClr val="dk1"/>
                          </a:solidFill>
                          <a:effectLst/>
                          <a:latin typeface="+mj-lt"/>
                          <a:ea typeface="+mn-ea"/>
                          <a:cs typeface="+mn-cs"/>
                        </a:rPr>
                        <a:t>Postpartum Care: The percentage of deliveries that had a postpartum visit on or between 21 and 56 days after delivery. </a:t>
                      </a:r>
                    </a:p>
                  </a:txBody>
                  <a:tcPr marL="0" marR="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FFF00"/>
                    </a:solidFill>
                  </a:tcPr>
                </a:tc>
                <a:tc>
                  <a:txBody>
                    <a:bodyPr/>
                    <a:lstStyle/>
                    <a:p>
                      <a:r>
                        <a:rPr lang="en-US" sz="900" b="1" dirty="0">
                          <a:latin typeface="+mj-lt"/>
                        </a:rPr>
                        <a:t>Cat 1</a:t>
                      </a: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FFF00"/>
                    </a:solidFill>
                  </a:tcPr>
                </a:tc>
                <a:tc>
                  <a:txBody>
                    <a:bodyPr/>
                    <a:lstStyle/>
                    <a:p>
                      <a:r>
                        <a:rPr lang="en-US" sz="900" b="1" dirty="0">
                          <a:latin typeface="+mj-lt"/>
                        </a:rPr>
                        <a:t>P4P</a:t>
                      </a: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FFF00"/>
                    </a:solidFill>
                  </a:tcPr>
                </a:tc>
                <a:tc>
                  <a:txBody>
                    <a:bodyPr/>
                    <a:lstStyle/>
                    <a:p>
                      <a:r>
                        <a:rPr lang="en-US" sz="900" b="1" dirty="0">
                          <a:latin typeface="+mj-lt"/>
                        </a:rPr>
                        <a:t>National</a:t>
                      </a:r>
                      <a:r>
                        <a:rPr lang="en-US" sz="900" b="1" baseline="0" dirty="0">
                          <a:latin typeface="+mj-lt"/>
                        </a:rPr>
                        <a:t> Center for Quality Assurance</a:t>
                      </a:r>
                      <a:endParaRPr lang="en-US" sz="900" b="1" dirty="0">
                        <a:latin typeface="+mj-lt"/>
                      </a:endParaRP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FFF00"/>
                    </a:solidFill>
                  </a:tcPr>
                </a:tc>
                <a:tc>
                  <a:txBody>
                    <a:bodyPr/>
                    <a:lstStyle/>
                    <a:p>
                      <a:r>
                        <a:rPr lang="en-US" sz="900" b="1" dirty="0">
                          <a:latin typeface="+mj-lt"/>
                        </a:rPr>
                        <a:t>N</a:t>
                      </a: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FFF00"/>
                    </a:solidFill>
                  </a:tcPr>
                </a:tc>
                <a:extLst>
                  <a:ext uri="{0D108BD9-81ED-4DB2-BD59-A6C34878D82A}">
                    <a16:rowId xmlns:a16="http://schemas.microsoft.com/office/drawing/2014/main" val="10007"/>
                  </a:ext>
                </a:extLst>
              </a:tr>
              <a:tr h="357832">
                <a:tc>
                  <a:txBody>
                    <a:bodyPr/>
                    <a:lstStyle/>
                    <a:p>
                      <a:pPr marL="57150" lvl="0" indent="0" algn="l" defTabSz="914400" rtl="0" eaLnBrk="1" fontAlgn="ctr" latinLnBrk="0" hangingPunct="1">
                        <a:lnSpc>
                          <a:spcPct val="120000"/>
                        </a:lnSpc>
                        <a:spcBef>
                          <a:spcPts val="0"/>
                        </a:spcBef>
                      </a:pPr>
                      <a:r>
                        <a:rPr lang="en-US" sz="900" b="0" kern="1200" dirty="0">
                          <a:solidFill>
                            <a:schemeClr val="dk1"/>
                          </a:solidFill>
                          <a:effectLst/>
                          <a:latin typeface="+mj-lt"/>
                          <a:ea typeface="+mn-ea"/>
                          <a:cs typeface="+mn-cs"/>
                        </a:rPr>
                        <a:t>Women provided most or moderately effective methods of contraceptive care within 3 to 60 days of delivery </a:t>
                      </a:r>
                      <a:endParaRPr lang="en-US" sz="900" b="0" i="0" u="none" strike="noStrike" kern="1200" dirty="0">
                        <a:solidFill>
                          <a:srgbClr val="000000"/>
                        </a:solidFill>
                        <a:effectLst/>
                        <a:latin typeface="+mj-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lumMod val="95000"/>
                      </a:schemeClr>
                    </a:solidFill>
                  </a:tcPr>
                </a:tc>
                <a:tc>
                  <a:txBody>
                    <a:bodyPr/>
                    <a:lstStyle/>
                    <a:p>
                      <a:pPr marL="57150" lvl="0" indent="0" algn="l" defTabSz="914400" rtl="0" eaLnBrk="1" fontAlgn="ctr" latinLnBrk="0" hangingPunct="1">
                        <a:lnSpc>
                          <a:spcPct val="120000"/>
                        </a:lnSpc>
                        <a:spcBef>
                          <a:spcPts val="0"/>
                        </a:spcBef>
                      </a:pPr>
                      <a:r>
                        <a:rPr lang="en-US" sz="900" i="0" kern="1200" dirty="0">
                          <a:solidFill>
                            <a:schemeClr val="dk1"/>
                          </a:solidFill>
                          <a:effectLst/>
                          <a:latin typeface="+mj-lt"/>
                          <a:ea typeface="+mn-ea"/>
                          <a:cs typeface="+mn-cs"/>
                        </a:rPr>
                        <a:t>Among women aged 15-21 who had a live birth, the percentage that is provided a most effective (sterilization, contraceptive implants, intrauterine devices or systems (IUD/IUS)) or moderately (injectables, oral pills, patch, ring, or diaphragm) effective method of contraception within 3 and 60 days of delivery. </a:t>
                      </a:r>
                      <a:endParaRPr lang="en-US" sz="900" b="0" i="0" u="none" strike="noStrike" kern="1200" dirty="0">
                        <a:solidFill>
                          <a:srgbClr val="000000"/>
                        </a:solidFill>
                        <a:effectLst/>
                        <a:latin typeface="+mj-lt"/>
                        <a:ea typeface="+mn-ea"/>
                        <a:cs typeface="+mn-cs"/>
                      </a:endParaRPr>
                    </a:p>
                  </a:txBody>
                  <a:tcPr marL="0" marR="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lumMod val="95000"/>
                      </a:schemeClr>
                    </a:solidFill>
                  </a:tcPr>
                </a:tc>
                <a:tc>
                  <a:txBody>
                    <a:bodyPr/>
                    <a:lstStyle/>
                    <a:p>
                      <a:r>
                        <a:rPr lang="en-US" sz="900" dirty="0">
                          <a:latin typeface="+mj-lt"/>
                        </a:rPr>
                        <a:t>Cat 1</a:t>
                      </a: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lumMod val="95000"/>
                      </a:schemeClr>
                    </a:solidFill>
                  </a:tcPr>
                </a:tc>
                <a:tc>
                  <a:txBody>
                    <a:bodyPr/>
                    <a:lstStyle/>
                    <a:p>
                      <a:r>
                        <a:rPr lang="en-US" sz="900" dirty="0">
                          <a:latin typeface="+mj-lt"/>
                        </a:rPr>
                        <a:t>P4R</a:t>
                      </a: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lumMod val="95000"/>
                      </a:schemeClr>
                    </a:solidFill>
                  </a:tcPr>
                </a:tc>
                <a:tc>
                  <a:txBody>
                    <a:bodyPr/>
                    <a:lstStyle/>
                    <a:p>
                      <a:r>
                        <a:rPr lang="en-US" sz="900" dirty="0">
                          <a:latin typeface="+mj-lt"/>
                        </a:rPr>
                        <a:t>Office of Population Affairs</a:t>
                      </a: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lumMod val="95000"/>
                      </a:schemeClr>
                    </a:solidFill>
                  </a:tcPr>
                </a:tc>
                <a:tc>
                  <a:txBody>
                    <a:bodyPr/>
                    <a:lstStyle/>
                    <a:p>
                      <a:r>
                        <a:rPr lang="en-US" sz="900" dirty="0">
                          <a:latin typeface="+mj-lt"/>
                        </a:rPr>
                        <a:t>Y</a:t>
                      </a: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8"/>
                  </a:ext>
                </a:extLst>
              </a:tr>
              <a:tr h="260242">
                <a:tc>
                  <a:txBody>
                    <a:bodyPr/>
                    <a:lstStyle/>
                    <a:p>
                      <a:pPr marL="57150" marR="0" lvl="0" indent="0" algn="l" defTabSz="914400" rtl="0" eaLnBrk="1" fontAlgn="ctr" latinLnBrk="0" hangingPunct="1">
                        <a:lnSpc>
                          <a:spcPct val="120000"/>
                        </a:lnSpc>
                        <a:spcBef>
                          <a:spcPts val="0"/>
                        </a:spcBef>
                        <a:spcAft>
                          <a:spcPts val="0"/>
                        </a:spcAft>
                        <a:buClrTx/>
                        <a:buSzTx/>
                        <a:buFontTx/>
                        <a:buNone/>
                        <a:tabLst/>
                        <a:defRPr/>
                      </a:pPr>
                      <a:r>
                        <a:rPr lang="en-US" sz="900" b="0" kern="1200" dirty="0">
                          <a:solidFill>
                            <a:schemeClr val="dk1"/>
                          </a:solidFill>
                          <a:effectLst/>
                          <a:latin typeface="+mj-lt"/>
                          <a:ea typeface="+mn-ea"/>
                          <a:cs typeface="+mn-cs"/>
                        </a:rPr>
                        <a:t>Behavioral risk assessment for pregnant women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lumMod val="95000"/>
                      </a:schemeClr>
                    </a:solidFill>
                  </a:tcPr>
                </a:tc>
                <a:tc>
                  <a:txBody>
                    <a:bodyPr/>
                    <a:lstStyle/>
                    <a:p>
                      <a:pPr marL="57150" lvl="0" indent="0" algn="l" defTabSz="914400" rtl="0" eaLnBrk="1" fontAlgn="ctr" latinLnBrk="0" hangingPunct="1">
                        <a:lnSpc>
                          <a:spcPct val="120000"/>
                        </a:lnSpc>
                        <a:spcBef>
                          <a:spcPts val="0"/>
                        </a:spcBef>
                      </a:pPr>
                      <a:r>
                        <a:rPr lang="en-US" sz="900" i="0" kern="1200" dirty="0">
                          <a:solidFill>
                            <a:schemeClr val="dk1"/>
                          </a:solidFill>
                          <a:effectLst/>
                          <a:latin typeface="+mj-lt"/>
                          <a:ea typeface="+mn-ea"/>
                          <a:cs typeface="+mn-cs"/>
                        </a:rPr>
                        <a:t>Percentage of women who gave birth during a 12-month period who were seen at least once for prenatal care and who were screened for depression, alcohol use, tobacco use, drug use, and intimate partner violence. </a:t>
                      </a:r>
                      <a:endParaRPr lang="en-US" sz="900" b="0" i="0" u="none" strike="noStrike" kern="1200" dirty="0">
                        <a:solidFill>
                          <a:srgbClr val="000000"/>
                        </a:solidFill>
                        <a:effectLst/>
                        <a:latin typeface="+mj-lt"/>
                        <a:ea typeface="+mn-ea"/>
                        <a:cs typeface="+mn-cs"/>
                      </a:endParaRPr>
                    </a:p>
                  </a:txBody>
                  <a:tcPr marL="0" marR="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lumMod val="95000"/>
                      </a:schemeClr>
                    </a:solidFill>
                  </a:tcPr>
                </a:tc>
                <a:tc>
                  <a:txBody>
                    <a:bodyPr/>
                    <a:lstStyle/>
                    <a:p>
                      <a:r>
                        <a:rPr lang="en-US" sz="900" dirty="0">
                          <a:latin typeface="+mj-lt"/>
                        </a:rPr>
                        <a:t>Cat 2</a:t>
                      </a: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lumMod val="95000"/>
                      </a:schemeClr>
                    </a:solidFill>
                  </a:tcPr>
                </a:tc>
                <a:tc>
                  <a:txBody>
                    <a:bodyPr/>
                    <a:lstStyle/>
                    <a:p>
                      <a:r>
                        <a:rPr lang="en-US" sz="900" dirty="0">
                          <a:latin typeface="+mj-lt"/>
                        </a:rPr>
                        <a:t>N/A</a:t>
                      </a: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lumMod val="95000"/>
                      </a:schemeClr>
                    </a:solidFill>
                  </a:tcPr>
                </a:tc>
                <a:tc>
                  <a:txBody>
                    <a:bodyPr/>
                    <a:lstStyle/>
                    <a:p>
                      <a:r>
                        <a:rPr lang="en-US" sz="900" dirty="0">
                          <a:latin typeface="+mj-lt"/>
                        </a:rPr>
                        <a:t>No Current Steward</a:t>
                      </a: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lumMod val="95000"/>
                      </a:schemeClr>
                    </a:solidFill>
                  </a:tcPr>
                </a:tc>
                <a:tc>
                  <a:txBody>
                    <a:bodyPr/>
                    <a:lstStyle/>
                    <a:p>
                      <a:r>
                        <a:rPr lang="en-US" sz="900" dirty="0">
                          <a:latin typeface="+mj-lt"/>
                        </a:rPr>
                        <a:t>N</a:t>
                      </a: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2594962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163175" y="6353175"/>
            <a:ext cx="1952625" cy="438149"/>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Rectangle 3"/>
          <p:cNvSpPr/>
          <p:nvPr/>
        </p:nvSpPr>
        <p:spPr>
          <a:xfrm>
            <a:off x="467594" y="3505761"/>
            <a:ext cx="6464205" cy="584775"/>
          </a:xfrm>
          <a:prstGeom prst="rect">
            <a:avLst/>
          </a:prstGeom>
        </p:spPr>
        <p:txBody>
          <a:bodyPr wrap="none">
            <a:spAutoFit/>
          </a:bodyPr>
          <a:lstStyle/>
          <a:p>
            <a:pPr lvl="0">
              <a:defRPr/>
            </a:pPr>
            <a:r>
              <a:rPr lang="en-US" sz="3200" dirty="0">
                <a:solidFill>
                  <a:srgbClr val="503278"/>
                </a:solidFill>
              </a:rPr>
              <a:t>VBP Quality Measurement in 2018</a:t>
            </a:r>
          </a:p>
        </p:txBody>
      </p:sp>
      <p:sp>
        <p:nvSpPr>
          <p:cNvPr id="5" name="Text Placeholder 2"/>
          <p:cNvSpPr txBox="1">
            <a:spLocks/>
          </p:cNvSpPr>
          <p:nvPr/>
        </p:nvSpPr>
        <p:spPr>
          <a:xfrm>
            <a:off x="467594" y="4090536"/>
            <a:ext cx="6208198" cy="144854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rgbClr val="6F509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6F5091"/>
                </a:solidFill>
                <a:effectLst/>
                <a:uLnTx/>
                <a:uFillTx/>
                <a:latin typeface="Arial" panose="020B0604020202020204" pitchFamily="34" charset="0"/>
                <a:ea typeface="+mn-ea"/>
                <a:cs typeface="Arial" panose="020B0604020202020204" pitchFamily="34" charset="0"/>
              </a:rPr>
              <a:t>Measure Classification and Categorization</a:t>
            </a:r>
          </a:p>
        </p:txBody>
      </p:sp>
      <p:sp>
        <p:nvSpPr>
          <p:cNvPr id="3" name="TextBox 2">
            <a:extLst>
              <a:ext uri="{FF2B5EF4-FFF2-40B4-BE49-F238E27FC236}">
                <a16:creationId xmlns:a16="http://schemas.microsoft.com/office/drawing/2014/main" id="{6DA2584E-0ACE-4930-8926-122C11E15878}"/>
              </a:ext>
            </a:extLst>
          </p:cNvPr>
          <p:cNvSpPr txBox="1"/>
          <p:nvPr/>
        </p:nvSpPr>
        <p:spPr>
          <a:xfrm>
            <a:off x="11771289" y="167424"/>
            <a:ext cx="412292" cy="338554"/>
          </a:xfrm>
          <a:prstGeom prst="rect">
            <a:avLst/>
          </a:prstGeom>
          <a:noFill/>
        </p:spPr>
        <p:txBody>
          <a:bodyPr wrap="none" rtlCol="0">
            <a:spAutoFit/>
          </a:bodyPr>
          <a:lstStyle/>
          <a:p>
            <a:r>
              <a:rPr lang="en-US" sz="1600" dirty="0">
                <a:solidFill>
                  <a:schemeClr val="bg1"/>
                </a:solidFill>
              </a:rPr>
              <a:t>25</a:t>
            </a:r>
          </a:p>
        </p:txBody>
      </p:sp>
    </p:spTree>
    <p:extLst>
      <p:ext uri="{BB962C8B-B14F-4D97-AF65-F5344CB8AC3E}">
        <p14:creationId xmlns:p14="http://schemas.microsoft.com/office/powerpoint/2010/main" val="33389715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Categorizing and Prioritizing Quality Measures</a:t>
            </a:r>
          </a:p>
        </p:txBody>
      </p:sp>
      <p:sp>
        <p:nvSpPr>
          <p:cNvPr id="4" name="Slide Number Placeholder 3"/>
          <p:cNvSpPr>
            <a:spLocks noGrp="1"/>
          </p:cNvSpPr>
          <p:nvPr>
            <p:ph type="sldNum" sz="quarter" idx="12"/>
          </p:nvPr>
        </p:nvSpPr>
        <p:spPr/>
        <p:txBody>
          <a:bodyPr/>
          <a:lstStyle/>
          <a:p>
            <a:fld id="{CCC229FA-BA79-4B40-91A2-65580036BAE7}" type="slidenum">
              <a:rPr lang="en-US" smtClean="0">
                <a:solidFill>
                  <a:prstClr val="white"/>
                </a:solidFill>
              </a:rPr>
              <a:pPr/>
              <a:t>26</a:t>
            </a:fld>
            <a:endParaRPr lang="en-US" dirty="0">
              <a:solidFill>
                <a:prstClr val="white"/>
              </a:solidFill>
            </a:endParaRPr>
          </a:p>
        </p:txBody>
      </p:sp>
      <p:graphicFrame>
        <p:nvGraphicFramePr>
          <p:cNvPr id="9" name="Content Placeholder 5">
            <a:extLst>
              <a:ext uri="{FF2B5EF4-FFF2-40B4-BE49-F238E27FC236}">
                <a16:creationId xmlns:a16="http://schemas.microsoft.com/office/drawing/2014/main" id="{CB3AFBC4-D0B0-40AB-BC61-6845F9C7CCB6}"/>
              </a:ext>
            </a:extLst>
          </p:cNvPr>
          <p:cNvGraphicFramePr>
            <a:graphicFrameLocks noGrp="1"/>
          </p:cNvGraphicFramePr>
          <p:nvPr>
            <p:ph idx="1"/>
            <p:extLst>
              <p:ext uri="{D42A27DB-BD31-4B8C-83A1-F6EECF244321}">
                <p14:modId xmlns:p14="http://schemas.microsoft.com/office/powerpoint/2010/main" val="166991709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773466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Category 1 Measures</a:t>
            </a:r>
          </a:p>
        </p:txBody>
      </p:sp>
      <p:sp>
        <p:nvSpPr>
          <p:cNvPr id="4" name="Slide Number Placeholder 3"/>
          <p:cNvSpPr>
            <a:spLocks noGrp="1"/>
          </p:cNvSpPr>
          <p:nvPr>
            <p:ph type="sldNum" sz="quarter" idx="12"/>
          </p:nvPr>
        </p:nvSpPr>
        <p:spPr/>
        <p:txBody>
          <a:bodyPr/>
          <a:lstStyle/>
          <a:p>
            <a:fld id="{CCC229FA-BA79-4B40-91A2-65580036BAE7}" type="slidenum">
              <a:rPr lang="en-US" smtClean="0">
                <a:solidFill>
                  <a:prstClr val="white"/>
                </a:solidFill>
              </a:rPr>
              <a:pPr/>
              <a:t>27</a:t>
            </a:fld>
            <a:endParaRPr lang="en-US" dirty="0">
              <a:solidFill>
                <a:prstClr val="white"/>
              </a:solidFill>
            </a:endParaRPr>
          </a:p>
        </p:txBody>
      </p:sp>
      <p:sp>
        <p:nvSpPr>
          <p:cNvPr id="5" name="Content Placeholder 2"/>
          <p:cNvSpPr>
            <a:spLocks noGrp="1"/>
          </p:cNvSpPr>
          <p:nvPr>
            <p:ph idx="1"/>
          </p:nvPr>
        </p:nvSpPr>
        <p:spPr>
          <a:xfrm>
            <a:off x="838200" y="1647873"/>
            <a:ext cx="10515600" cy="655305"/>
          </a:xfrm>
        </p:spPr>
        <p:txBody>
          <a:bodyPr/>
          <a:lstStyle/>
          <a:p>
            <a:pPr marL="285750" indent="-285750">
              <a:spcAft>
                <a:spcPts val="1200"/>
              </a:spcAft>
            </a:pPr>
            <a:r>
              <a:rPr lang="en-US" dirty="0">
                <a:latin typeface="Arial" panose="020B0604020202020204" pitchFamily="34" charset="0"/>
              </a:rPr>
              <a:t>Category 1 quality measures as identified by the Stakeholders and accepted by the State are to be reported by VBP Contractors. </a:t>
            </a:r>
          </a:p>
        </p:txBody>
      </p:sp>
      <p:grpSp>
        <p:nvGrpSpPr>
          <p:cNvPr id="8" name="Group 7"/>
          <p:cNvGrpSpPr/>
          <p:nvPr/>
        </p:nvGrpSpPr>
        <p:grpSpPr>
          <a:xfrm>
            <a:off x="419100" y="2303178"/>
            <a:ext cx="11353800" cy="3243937"/>
            <a:chOff x="304800" y="2166263"/>
            <a:chExt cx="11353800" cy="3243937"/>
          </a:xfrm>
        </p:grpSpPr>
        <p:sp>
          <p:nvSpPr>
            <p:cNvPr id="9" name="Rectangle 8"/>
            <p:cNvSpPr/>
            <p:nvPr/>
          </p:nvSpPr>
          <p:spPr>
            <a:xfrm>
              <a:off x="304800" y="2166263"/>
              <a:ext cx="11353800" cy="3243937"/>
            </a:xfrm>
            <a:prstGeom prst="rect">
              <a:avLst/>
            </a:prstGeom>
            <a:solidFill>
              <a:srgbClr val="FFDA65">
                <a:alpha val="14000"/>
              </a:srgbClr>
            </a:solidFill>
            <a:ln>
              <a:solidFill>
                <a:srgbClr val="F1B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0" name="Group 9"/>
            <p:cNvGrpSpPr/>
            <p:nvPr/>
          </p:nvGrpSpPr>
          <p:grpSpPr>
            <a:xfrm>
              <a:off x="6185615" y="2743202"/>
              <a:ext cx="5168185" cy="2396361"/>
              <a:chOff x="754742" y="4753205"/>
              <a:chExt cx="10468203" cy="1273350"/>
            </a:xfrm>
          </p:grpSpPr>
          <p:sp>
            <p:nvSpPr>
              <p:cNvPr id="18" name="Rectangle 17"/>
              <p:cNvSpPr/>
              <p:nvPr/>
            </p:nvSpPr>
            <p:spPr>
              <a:xfrm>
                <a:off x="754742" y="4840842"/>
                <a:ext cx="10468203" cy="1185713"/>
              </a:xfrm>
              <a:prstGeom prst="rect">
                <a:avLst/>
              </a:prstGeom>
              <a:solidFill>
                <a:schemeClr val="bg2"/>
              </a:solidFill>
              <a:ln>
                <a:solidFill>
                  <a:srgbClr val="5032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Measures designated as P4R are intended to be used by MCOs to incentivize VBP Contractors for reporting data to monitor quality of care delivered to members under the VBP contract.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MCOs and VBP Contractors will be incentivized based on timeliness, accuracy &amp; completeness of data reporting. </a:t>
                </a:r>
              </a:p>
            </p:txBody>
          </p:sp>
          <p:sp>
            <p:nvSpPr>
              <p:cNvPr id="19" name="Rectangle 18"/>
              <p:cNvSpPr/>
              <p:nvPr/>
            </p:nvSpPr>
            <p:spPr>
              <a:xfrm>
                <a:off x="966276" y="4753205"/>
                <a:ext cx="6294667" cy="175271"/>
              </a:xfrm>
              <a:prstGeom prst="rect">
                <a:avLst/>
              </a:prstGeom>
              <a:solidFill>
                <a:srgbClr val="F2B800"/>
              </a:solidFill>
              <a:ln w="28575">
                <a:solidFill>
                  <a:srgbClr val="5032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Pay for Reporting (P4R)</a:t>
                </a:r>
              </a:p>
            </p:txBody>
          </p:sp>
        </p:grpSp>
        <p:grpSp>
          <p:nvGrpSpPr>
            <p:cNvPr id="11" name="Group 10"/>
            <p:cNvGrpSpPr/>
            <p:nvPr/>
          </p:nvGrpSpPr>
          <p:grpSpPr>
            <a:xfrm>
              <a:off x="526072" y="2743200"/>
              <a:ext cx="5168185" cy="2396363"/>
              <a:chOff x="752246" y="3245081"/>
              <a:chExt cx="10468203" cy="1188391"/>
            </a:xfrm>
          </p:grpSpPr>
          <p:sp>
            <p:nvSpPr>
              <p:cNvPr id="16" name="Rectangle 15"/>
              <p:cNvSpPr/>
              <p:nvPr/>
            </p:nvSpPr>
            <p:spPr>
              <a:xfrm>
                <a:off x="752246" y="3326870"/>
                <a:ext cx="10468203" cy="1106602"/>
              </a:xfrm>
              <a:prstGeom prst="rect">
                <a:avLst/>
              </a:prstGeom>
              <a:solidFill>
                <a:schemeClr val="bg2"/>
              </a:solidFill>
              <a:ln>
                <a:solidFill>
                  <a:srgbClr val="5032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Measures designated as P4P are intended to be used in the determination of shared savings amounts for which VBP Contractors are eligible.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Performance on the measures can be included in both the determination of the target budget and in the calculation of shared savings for VBP Contractors.</a:t>
                </a:r>
              </a:p>
            </p:txBody>
          </p:sp>
          <p:sp>
            <p:nvSpPr>
              <p:cNvPr id="17" name="Rectangle 16"/>
              <p:cNvSpPr/>
              <p:nvPr/>
            </p:nvSpPr>
            <p:spPr>
              <a:xfrm>
                <a:off x="977655" y="3245081"/>
                <a:ext cx="7011658" cy="163577"/>
              </a:xfrm>
              <a:prstGeom prst="rect">
                <a:avLst/>
              </a:prstGeom>
              <a:solidFill>
                <a:srgbClr val="F2B800"/>
              </a:solidFill>
              <a:ln w="28575">
                <a:solidFill>
                  <a:srgbClr val="5032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Pay for Performance (P4P)</a:t>
                </a:r>
                <a:r>
                  <a:rPr kumimoji="0" lang="en-US" sz="1600" b="0" i="1"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grpSp>
        <p:sp>
          <p:nvSpPr>
            <p:cNvPr id="15" name="Rectangle 14"/>
            <p:cNvSpPr/>
            <p:nvPr/>
          </p:nvSpPr>
          <p:spPr>
            <a:xfrm>
              <a:off x="685800" y="2255234"/>
              <a:ext cx="7899653"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The State classified each Category 1 measure as </a:t>
              </a:r>
              <a:r>
                <a:rPr kumimoji="0" lang="en-US" sz="1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P4P or P4R:</a:t>
              </a:r>
            </a:p>
          </p:txBody>
        </p:sp>
      </p:grpSp>
      <p:sp>
        <p:nvSpPr>
          <p:cNvPr id="20" name="Content Placeholder 2"/>
          <p:cNvSpPr txBox="1">
            <a:spLocks/>
          </p:cNvSpPr>
          <p:nvPr/>
        </p:nvSpPr>
        <p:spPr>
          <a:xfrm>
            <a:off x="838200" y="5636086"/>
            <a:ext cx="10515600" cy="65530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spcAft>
                <a:spcPts val="1200"/>
              </a:spcAft>
            </a:pPr>
            <a:r>
              <a:rPr lang="en-US" dirty="0">
                <a:latin typeface="Arial" panose="020B0604020202020204" pitchFamily="34" charset="0"/>
              </a:rPr>
              <a:t>Measures can move from P4R to P4P through the annual Clinical Advisory Group and State review process or as determined by the MCO and VBP Contractor.</a:t>
            </a:r>
          </a:p>
        </p:txBody>
      </p:sp>
      <p:sp>
        <p:nvSpPr>
          <p:cNvPr id="21" name="TextBox 20"/>
          <p:cNvSpPr txBox="1"/>
          <p:nvPr/>
        </p:nvSpPr>
        <p:spPr>
          <a:xfrm>
            <a:off x="253567" y="6462324"/>
            <a:ext cx="9896982" cy="400110"/>
          </a:xfrm>
          <a:prstGeom prst="rect">
            <a:avLst/>
          </a:prstGeom>
          <a:noFill/>
        </p:spPr>
        <p:txBody>
          <a:bodyPr wrap="square" rtlCol="0">
            <a:spAutoFit/>
          </a:bodyPr>
          <a:lstStyle/>
          <a:p>
            <a:pPr lvl="0">
              <a:defRPr/>
            </a:pPr>
            <a:r>
              <a:rPr lang="en-US" sz="1000" kern="0" dirty="0">
                <a:solidFill>
                  <a:prstClr val="black"/>
                </a:solidFill>
              </a:rPr>
              <a:t>Source: New York State Department of Health Medicaid Redesign Team, </a:t>
            </a:r>
            <a:r>
              <a:rPr lang="en-US" sz="1000" i="1" kern="0" dirty="0">
                <a:solidFill>
                  <a:prstClr val="black"/>
                </a:solidFill>
              </a:rPr>
              <a:t>A Path Towards Value Based Payment, New York State Roadmap for Medicaid Payment Reform</a:t>
            </a:r>
            <a:r>
              <a:rPr lang="en-US" sz="1000" kern="0" dirty="0">
                <a:solidFill>
                  <a:prstClr val="black"/>
                </a:solidFill>
              </a:rPr>
              <a:t>,  </a:t>
            </a:r>
            <a:r>
              <a:rPr lang="en-US" sz="1000" dirty="0">
                <a:solidFill>
                  <a:prstClr val="black"/>
                </a:solidFill>
                <a:latin typeface="Arial" panose="020B0604020202020204" pitchFamily="34" charset="0"/>
                <a:cs typeface="Arial" panose="020B0604020202020204" pitchFamily="34" charset="0"/>
              </a:rPr>
              <a:t>NYS DOH VBP website, </a:t>
            </a:r>
            <a:r>
              <a:rPr lang="en-US" sz="1000" kern="0" dirty="0">
                <a:solidFill>
                  <a:prstClr val="black"/>
                </a:solidFill>
              </a:rPr>
              <a:t>June 2016 updated version, approved by CMS March 2017.</a:t>
            </a:r>
          </a:p>
        </p:txBody>
      </p:sp>
    </p:spTree>
    <p:extLst>
      <p:ext uri="{BB962C8B-B14F-4D97-AF65-F5344CB8AC3E}">
        <p14:creationId xmlns:p14="http://schemas.microsoft.com/office/powerpoint/2010/main" val="2179084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VBP Quality Measure Set Annual Review</a:t>
            </a:r>
          </a:p>
        </p:txBody>
      </p:sp>
      <p:sp>
        <p:nvSpPr>
          <p:cNvPr id="4" name="Slide Number Placeholder 3"/>
          <p:cNvSpPr>
            <a:spLocks noGrp="1"/>
          </p:cNvSpPr>
          <p:nvPr>
            <p:ph type="sldNum" sz="quarter" idx="12"/>
          </p:nvPr>
        </p:nvSpPr>
        <p:spPr/>
        <p:txBody>
          <a:bodyPr/>
          <a:lstStyle/>
          <a:p>
            <a:fld id="{CCC229FA-BA79-4B40-91A2-65580036BAE7}" type="slidenum">
              <a:rPr lang="en-US" smtClean="0">
                <a:solidFill>
                  <a:prstClr val="white"/>
                </a:solidFill>
              </a:rPr>
              <a:pPr/>
              <a:t>28</a:t>
            </a:fld>
            <a:endParaRPr lang="en-US" dirty="0">
              <a:solidFill>
                <a:prstClr val="white"/>
              </a:solidFill>
            </a:endParaRPr>
          </a:p>
        </p:txBody>
      </p:sp>
      <p:grpSp>
        <p:nvGrpSpPr>
          <p:cNvPr id="22" name="Group 21"/>
          <p:cNvGrpSpPr/>
          <p:nvPr/>
        </p:nvGrpSpPr>
        <p:grpSpPr>
          <a:xfrm>
            <a:off x="272614" y="1503687"/>
            <a:ext cx="5594788" cy="4897113"/>
            <a:chOff x="699919" y="1243912"/>
            <a:chExt cx="5833436" cy="5230134"/>
          </a:xfrm>
        </p:grpSpPr>
        <p:sp>
          <p:nvSpPr>
            <p:cNvPr id="23" name="Circular Arrow 22"/>
            <p:cNvSpPr/>
            <p:nvPr/>
          </p:nvSpPr>
          <p:spPr>
            <a:xfrm rot="3220785">
              <a:off x="981321" y="1237553"/>
              <a:ext cx="5230134" cy="5242852"/>
            </a:xfrm>
            <a:prstGeom prst="circularArrow">
              <a:avLst>
                <a:gd name="adj1" fmla="val 4547"/>
                <a:gd name="adj2" fmla="val 583219"/>
                <a:gd name="adj3" fmla="val 15899318"/>
                <a:gd name="adj4" fmla="val 16949677"/>
                <a:gd name="adj5" fmla="val 5757"/>
              </a:avLst>
            </a:prstGeom>
            <a:solidFill>
              <a:srgbClr val="BABBBC"/>
            </a:solidFill>
            <a:effectLst/>
            <a:scene3d>
              <a:camera prst="orthographicFront"/>
              <a:lightRig rig="threePt" dir="t">
                <a:rot lat="0" lon="0" rev="7500000"/>
              </a:lightRig>
            </a:scene3d>
            <a:sp3d z="-152400" extrusionH="63500" prstMaterial="matte">
              <a:contourClr>
                <a:schemeClr val="bg1"/>
              </a:contourClr>
            </a:sp3d>
          </p:spPr>
          <p:style>
            <a:lnRef idx="0">
              <a:schemeClr val="accent1">
                <a:hueOff val="0"/>
                <a:satOff val="0"/>
                <a:lumOff val="0"/>
                <a:alphaOff val="0"/>
              </a:schemeClr>
            </a:lnRef>
            <a:fillRef idx="3">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grpSp>
          <p:nvGrpSpPr>
            <p:cNvPr id="24" name="Group 47"/>
            <p:cNvGrpSpPr/>
            <p:nvPr/>
          </p:nvGrpSpPr>
          <p:grpSpPr>
            <a:xfrm>
              <a:off x="984053" y="5434114"/>
              <a:ext cx="2328175" cy="607318"/>
              <a:chOff x="952058" y="4205037"/>
              <a:chExt cx="1755756" cy="607318"/>
            </a:xfrm>
          </p:grpSpPr>
          <p:sp>
            <p:nvSpPr>
              <p:cNvPr id="32" name="Rounded Rectangle 31"/>
              <p:cNvSpPr/>
              <p:nvPr/>
            </p:nvSpPr>
            <p:spPr>
              <a:xfrm>
                <a:off x="952058" y="4205037"/>
                <a:ext cx="1755756" cy="607318"/>
              </a:xfrm>
              <a:prstGeom prst="roundRect">
                <a:avLst/>
              </a:prstGeom>
              <a:solidFill>
                <a:srgbClr val="007C92"/>
              </a:solidFill>
              <a:scene3d>
                <a:camera prst="orthographicFront"/>
                <a:lightRig rig="threePt" dir="t">
                  <a:rot lat="0" lon="0" rev="7500000"/>
                </a:lightRig>
              </a:scene3d>
            </p:spPr>
          </p:sp>
          <p:sp>
            <p:nvSpPr>
              <p:cNvPr id="33" name="Rounded Rectangle 4"/>
              <p:cNvSpPr/>
              <p:nvPr/>
            </p:nvSpPr>
            <p:spPr>
              <a:xfrm>
                <a:off x="980699" y="4255420"/>
                <a:ext cx="1698473" cy="548024"/>
              </a:xfrm>
              <a:prstGeom prst="rect">
                <a:avLst/>
              </a:prstGeom>
              <a:noFill/>
              <a:scene3d>
                <a:camera prst="orthographicFront"/>
                <a:lightRig rig="threePt" dir="t">
                  <a:rot lat="0" lon="0" rev="7500000"/>
                </a:lightRig>
              </a:scene3d>
            </p:spPr>
            <p:txBody>
              <a:bodyPr vert="horz" wrap="square" lIns="54610" tIns="54610" rIns="54610" bIns="54610" rtlCol="0" anchor="ctr" anchorCtr="1">
                <a:noAutofit/>
              </a:bodyPr>
              <a:lstStyle/>
              <a:p>
                <a:pPr marL="0" marR="0" lvl="0" indent="0" algn="ctr" defTabSz="914400" rtl="0" eaLnBrk="1" fontAlgn="auto" latinLnBrk="0" hangingPunct="1">
                  <a:lnSpc>
                    <a:spcPct val="90000"/>
                  </a:lnSpc>
                  <a:spcBef>
                    <a:spcPct val="0"/>
                  </a:spcBef>
                  <a:spcAft>
                    <a:spcPct val="35000"/>
                  </a:spcAft>
                  <a:buClrTx/>
                  <a:buSzTx/>
                  <a:buFontTx/>
                  <a:buNone/>
                  <a:tabLst/>
                  <a:defRPr/>
                </a:pPr>
                <a:r>
                  <a:rPr kumimoji="0" lang="en-GB" sz="14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CAG Annual Meeting</a:t>
                </a:r>
              </a:p>
            </p:txBody>
          </p:sp>
        </p:grpSp>
        <p:sp>
          <p:nvSpPr>
            <p:cNvPr id="25" name="Rounded Rectangle 6"/>
            <p:cNvSpPr/>
            <p:nvPr/>
          </p:nvSpPr>
          <p:spPr>
            <a:xfrm>
              <a:off x="4858027" y="2519304"/>
              <a:ext cx="1675326" cy="666849"/>
            </a:xfrm>
            <a:prstGeom prst="roundRect">
              <a:avLst/>
            </a:prstGeom>
            <a:solidFill>
              <a:srgbClr val="BFDEE4"/>
            </a:solidFill>
            <a:scene3d>
              <a:camera prst="orthographicFront"/>
              <a:lightRig rig="threePt" dir="t">
                <a:rot lat="0" lon="0" rev="7500000"/>
              </a:lightRig>
            </a:scene3d>
          </p:spPr>
          <p:txBody>
            <a:bodyPr vert="horz" wrap="square" lIns="54610" tIns="54610" rIns="54610" bIns="54610" rtlCol="0" anchor="ctr" anchorCtr="1">
              <a:noAutofit/>
            </a:bodyPr>
            <a:lstStyle/>
            <a:p>
              <a:pPr marL="0" marR="0" lvl="0" indent="0" algn="ctr" defTabSz="914400" rtl="0" eaLnBrk="1" fontAlgn="auto" latinLnBrk="0" hangingPunct="1">
                <a:lnSpc>
                  <a:spcPct val="90000"/>
                </a:lnSpc>
                <a:spcBef>
                  <a:spcPct val="0"/>
                </a:spcBef>
                <a:spcAft>
                  <a:spcPct val="35000"/>
                </a:spcAft>
                <a:buClrTx/>
                <a:buSzTx/>
                <a:buFontTx/>
                <a:buNone/>
                <a:tabLst/>
                <a:defRPr/>
              </a:pPr>
              <a:r>
                <a:rPr kumimoji="0" lang="en-GB" sz="1400" b="0" i="0" u="none" strike="noStrike" kern="0" cap="none" spc="0" normalizeH="0" baseline="0" noProof="0" dirty="0">
                  <a:ln>
                    <a:noFill/>
                  </a:ln>
                  <a:solidFill>
                    <a:srgbClr val="00338D"/>
                  </a:solidFill>
                  <a:effectLst/>
                  <a:uLnTx/>
                  <a:uFillTx/>
                  <a:latin typeface="Arial" panose="020B0604020202020204" pitchFamily="34" charset="0"/>
                  <a:ea typeface="+mn-ea"/>
                  <a:cs typeface="Arial" panose="020B0604020202020204" pitchFamily="34" charset="0"/>
                </a:rPr>
                <a:t>Data Collection and Reporting</a:t>
              </a:r>
            </a:p>
          </p:txBody>
        </p:sp>
        <p:grpSp>
          <p:nvGrpSpPr>
            <p:cNvPr id="26" name="Group 17"/>
            <p:cNvGrpSpPr/>
            <p:nvPr/>
          </p:nvGrpSpPr>
          <p:grpSpPr>
            <a:xfrm>
              <a:off x="3910289" y="4076339"/>
              <a:ext cx="2623066" cy="2219181"/>
              <a:chOff x="6498084" y="3166286"/>
              <a:chExt cx="2230446" cy="1459105"/>
            </a:xfrm>
            <a:solidFill>
              <a:srgbClr val="BFDEE4"/>
            </a:solidFill>
            <a:effectLst/>
            <a:scene3d>
              <a:camera prst="orthographicFront"/>
              <a:lightRig rig="threePt" dir="t">
                <a:rot lat="0" lon="0" rev="7500000"/>
              </a:lightRig>
            </a:scene3d>
          </p:grpSpPr>
          <p:sp>
            <p:nvSpPr>
              <p:cNvPr id="30" name="Rounded Rectangle 29"/>
              <p:cNvSpPr/>
              <p:nvPr/>
            </p:nvSpPr>
            <p:spPr>
              <a:xfrm>
                <a:off x="6498084" y="3999304"/>
                <a:ext cx="1562827" cy="626087"/>
              </a:xfrm>
              <a:prstGeom prst="roundRect">
                <a:avLst/>
              </a:prstGeom>
              <a:grpFill/>
            </p:spPr>
          </p:sp>
          <p:sp>
            <p:nvSpPr>
              <p:cNvPr id="31" name="Rounded Rectangle 12"/>
              <p:cNvSpPr/>
              <p:nvPr/>
            </p:nvSpPr>
            <p:spPr>
              <a:xfrm>
                <a:off x="7303964" y="3166286"/>
                <a:ext cx="1424566" cy="458408"/>
              </a:xfrm>
              <a:prstGeom prst="roundRect">
                <a:avLst/>
              </a:prstGeom>
              <a:grpFill/>
            </p:spPr>
            <p:txBody>
              <a:bodyPr vert="horz" wrap="square" lIns="54610" tIns="54610" rIns="54610" bIns="54610" rtlCol="0" anchor="ctr" anchorCtr="1">
                <a:noAutofit/>
              </a:bodyPr>
              <a:lstStyle/>
              <a:p>
                <a:pPr marL="0" marR="0" lvl="0" indent="0" algn="ctr" defTabSz="914400" rtl="0" eaLnBrk="1" fontAlgn="auto" latinLnBrk="0" hangingPunct="1">
                  <a:lnSpc>
                    <a:spcPct val="90000"/>
                  </a:lnSpc>
                  <a:spcBef>
                    <a:spcPct val="0"/>
                  </a:spcBef>
                  <a:spcAft>
                    <a:spcPct val="35000"/>
                  </a:spcAft>
                  <a:buClrTx/>
                  <a:buSzTx/>
                  <a:buFontTx/>
                  <a:buNone/>
                  <a:tabLst/>
                  <a:defRPr/>
                </a:pPr>
                <a:endParaRPr kumimoji="0" lang="en-GB" sz="1600" b="0" i="0" u="none" strike="noStrike" kern="0" cap="none" spc="0" normalizeH="0" baseline="0" noProof="0" dirty="0">
                  <a:ln>
                    <a:noFill/>
                  </a:ln>
                  <a:solidFill>
                    <a:srgbClr val="00338D"/>
                  </a:solidFill>
                  <a:effectLst/>
                  <a:uLnTx/>
                  <a:uFillTx/>
                  <a:latin typeface="Calibri"/>
                  <a:ea typeface="+mn-ea"/>
                  <a:cs typeface="+mn-cs"/>
                </a:endParaRPr>
              </a:p>
            </p:txBody>
          </p:sp>
        </p:grpSp>
        <p:sp>
          <p:nvSpPr>
            <p:cNvPr id="27" name="Rounded Rectangle 14"/>
            <p:cNvSpPr/>
            <p:nvPr/>
          </p:nvSpPr>
          <p:spPr>
            <a:xfrm>
              <a:off x="699919" y="4082231"/>
              <a:ext cx="1838925" cy="721144"/>
            </a:xfrm>
            <a:prstGeom prst="roundRect">
              <a:avLst/>
            </a:prstGeom>
            <a:solidFill>
              <a:srgbClr val="BFDEE4"/>
            </a:solidFill>
            <a:scene3d>
              <a:camera prst="orthographicFront"/>
              <a:lightRig rig="threePt" dir="t">
                <a:rot lat="0" lon="0" rev="7500000"/>
              </a:lightRig>
            </a:scene3d>
          </p:spPr>
          <p:txBody>
            <a:bodyPr vert="horz" wrap="square" lIns="54610" tIns="54610" rIns="54610" bIns="54610" rtlCol="0" anchor="ctr" anchorCtr="1">
              <a:noAutofit/>
            </a:bodyPr>
            <a:lstStyle/>
            <a:p>
              <a:pPr marL="0" marR="0" lvl="0" indent="0" algn="ctr" defTabSz="914400" rtl="0" eaLnBrk="1" fontAlgn="auto" latinLnBrk="0" hangingPunct="1">
                <a:lnSpc>
                  <a:spcPct val="90000"/>
                </a:lnSpc>
                <a:spcBef>
                  <a:spcPct val="0"/>
                </a:spcBef>
                <a:spcAft>
                  <a:spcPct val="35000"/>
                </a:spcAft>
                <a:buClrTx/>
                <a:buSzTx/>
                <a:buFontTx/>
                <a:buNone/>
                <a:tabLst/>
                <a:defRPr/>
              </a:pPr>
              <a:r>
                <a:rPr kumimoji="0" lang="en-GB" sz="1400" b="0" i="0" u="none" strike="noStrike" kern="0" cap="none" spc="0" normalizeH="0" baseline="0" noProof="0" dirty="0">
                  <a:ln>
                    <a:noFill/>
                  </a:ln>
                  <a:solidFill>
                    <a:srgbClr val="00338D"/>
                  </a:solidFill>
                  <a:effectLst/>
                  <a:uLnTx/>
                  <a:uFillTx/>
                  <a:latin typeface="Arial" panose="020B0604020202020204" pitchFamily="34" charset="0"/>
                  <a:ea typeface="+mn-ea"/>
                  <a:cs typeface="Arial" panose="020B0604020202020204" pitchFamily="34" charset="0"/>
                </a:rPr>
                <a:t>NYSDOH Technical Review</a:t>
              </a:r>
            </a:p>
          </p:txBody>
        </p:sp>
        <p:sp>
          <p:nvSpPr>
            <p:cNvPr id="28" name="Rounded Rectangle 16"/>
            <p:cNvSpPr/>
            <p:nvPr/>
          </p:nvSpPr>
          <p:spPr>
            <a:xfrm>
              <a:off x="709616" y="2519062"/>
              <a:ext cx="1796502" cy="687245"/>
            </a:xfrm>
            <a:prstGeom prst="roundRect">
              <a:avLst/>
            </a:prstGeom>
            <a:solidFill>
              <a:srgbClr val="BFDEE4"/>
            </a:solidFill>
            <a:scene3d>
              <a:camera prst="orthographicFront"/>
              <a:lightRig rig="threePt" dir="t">
                <a:rot lat="0" lon="0" rev="7500000"/>
              </a:lightRig>
            </a:scene3d>
          </p:spPr>
          <p:txBody>
            <a:bodyPr vert="horz" wrap="square" lIns="54610" tIns="54610" rIns="54610" bIns="54610" rtlCol="0" anchor="ctr" anchorCtr="1">
              <a:noAutofit/>
            </a:bodyPr>
            <a:lstStyle/>
            <a:p>
              <a:pPr marL="0" marR="0" lvl="0" indent="0" algn="ctr" defTabSz="914400" rtl="0" eaLnBrk="1" fontAlgn="auto" latinLnBrk="0" hangingPunct="1">
                <a:lnSpc>
                  <a:spcPct val="90000"/>
                </a:lnSpc>
                <a:spcBef>
                  <a:spcPct val="0"/>
                </a:spcBef>
                <a:spcAft>
                  <a:spcPct val="35000"/>
                </a:spcAft>
                <a:buClrTx/>
                <a:buSzTx/>
                <a:buFontTx/>
                <a:buNone/>
                <a:tabLst/>
                <a:defRPr/>
              </a:pPr>
              <a:r>
                <a:rPr kumimoji="0" lang="en-GB" sz="1400" b="0" i="0" u="none" strike="noStrike" kern="0" cap="none" spc="0" normalizeH="0" baseline="0" noProof="0" dirty="0">
                  <a:ln>
                    <a:noFill/>
                  </a:ln>
                  <a:solidFill>
                    <a:srgbClr val="00338D"/>
                  </a:solidFill>
                  <a:effectLst/>
                  <a:uLnTx/>
                  <a:uFillTx/>
                  <a:latin typeface="Arial" panose="020B0604020202020204" pitchFamily="34" charset="0"/>
                  <a:ea typeface="+mn-ea"/>
                  <a:cs typeface="Arial" panose="020B0604020202020204" pitchFamily="34" charset="0"/>
                </a:rPr>
                <a:t>Final VBP Workgroup Approval</a:t>
              </a:r>
            </a:p>
          </p:txBody>
        </p:sp>
        <p:sp>
          <p:nvSpPr>
            <p:cNvPr id="29" name="Rounded Rectangle 28"/>
            <p:cNvSpPr/>
            <p:nvPr/>
          </p:nvSpPr>
          <p:spPr>
            <a:xfrm>
              <a:off x="2440664" y="1281286"/>
              <a:ext cx="2255678" cy="871144"/>
            </a:xfrm>
            <a:prstGeom prst="roundRect">
              <a:avLst/>
            </a:prstGeom>
            <a:solidFill>
              <a:srgbClr val="BFDEE4"/>
            </a:solidFill>
            <a:scene3d>
              <a:camera prst="orthographicFront"/>
              <a:lightRig rig="threePt" dir="t">
                <a:rot lat="0" lon="0" rev="7500000"/>
              </a:lightRig>
            </a:scene3d>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00338D"/>
                  </a:solidFill>
                  <a:effectLst/>
                  <a:uLnTx/>
                  <a:uFillTx/>
                  <a:latin typeface="Arial" panose="020B0604020202020204" pitchFamily="34" charset="0"/>
                  <a:ea typeface="+mn-ea"/>
                  <a:cs typeface="Arial" panose="020B0604020202020204" pitchFamily="34" charset="0"/>
                </a:rPr>
                <a:t>NYSDOH Communicates to MCO and VBP Contractors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34" name="TextBox 33"/>
          <p:cNvSpPr txBox="1"/>
          <p:nvPr/>
        </p:nvSpPr>
        <p:spPr>
          <a:xfrm>
            <a:off x="6329845" y="1397697"/>
            <a:ext cx="5491461" cy="510909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sng"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Annual Review</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1"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Clinical Advisory Groups </a:t>
            </a:r>
            <a:r>
              <a:rPr kumimoji="0" lang="en-US"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will convene to evaluate the following: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Feedback from VBP Contractors, MCOs, and stakeholders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Any significant changes in evidence base of underlying measures and/or measurement gaps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Categorization of measures and make recommended changes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1"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State Review Panel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Review data, technical specification changes or other factors that influence measure inclusion/exclusion*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Review measures under development to test reliability and validity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Review measure categorizations from CAG and make recommendations where appropriate (Cat. 1 vs. Cat. 2;  P4P vs. P4R) </a:t>
            </a:r>
          </a:p>
        </p:txBody>
      </p:sp>
      <p:grpSp>
        <p:nvGrpSpPr>
          <p:cNvPr id="35" name="Group 34"/>
          <p:cNvGrpSpPr/>
          <p:nvPr/>
        </p:nvGrpSpPr>
        <p:grpSpPr>
          <a:xfrm>
            <a:off x="2148396" y="3624458"/>
            <a:ext cx="3618642" cy="2617783"/>
            <a:chOff x="2148396" y="3435820"/>
            <a:chExt cx="3618642" cy="2617783"/>
          </a:xfrm>
        </p:grpSpPr>
        <p:sp>
          <p:nvSpPr>
            <p:cNvPr id="36" name="Rounded Rectangle 18"/>
            <p:cNvSpPr/>
            <p:nvPr/>
          </p:nvSpPr>
          <p:spPr>
            <a:xfrm>
              <a:off x="2148396" y="3435820"/>
              <a:ext cx="1957146" cy="655573"/>
            </a:xfrm>
            <a:prstGeom prst="rect">
              <a:avLst/>
            </a:prstGeom>
            <a:noFill/>
            <a:scene3d>
              <a:camera prst="orthographicFront"/>
              <a:lightRig rig="threePt" dir="t">
                <a:rot lat="0" lon="0" rev="7500000"/>
              </a:lightRig>
            </a:scene3d>
          </p:spPr>
          <p:txBody>
            <a:bodyPr vert="horz" wrap="square" lIns="54610" tIns="54610" rIns="54610" bIns="54610" rtlCol="0" anchor="ctr" anchorCtr="1">
              <a:noAutofit/>
            </a:bodyPr>
            <a:lstStyle/>
            <a:p>
              <a:pPr marL="0" marR="0" lvl="0" indent="0" algn="ctr" defTabSz="914400" rtl="0" eaLnBrk="1" fontAlgn="auto" latinLnBrk="0" hangingPunct="1">
                <a:lnSpc>
                  <a:spcPct val="90000"/>
                </a:lnSpc>
                <a:spcBef>
                  <a:spcPct val="0"/>
                </a:spcBef>
                <a:spcAft>
                  <a:spcPct val="35000"/>
                </a:spcAft>
                <a:buClrTx/>
                <a:buSzTx/>
                <a:buFontTx/>
                <a:buNone/>
                <a:tabLst/>
                <a:defRPr/>
              </a:pPr>
              <a:r>
                <a:rPr kumimoji="0" lang="en-GB" sz="2800" b="0" i="0" u="none" strike="noStrike" kern="0" cap="none" spc="0" normalizeH="0" baseline="0" noProof="0" dirty="0">
                  <a:ln>
                    <a:noFill/>
                  </a:ln>
                  <a:solidFill>
                    <a:srgbClr val="00338D"/>
                  </a:solidFill>
                  <a:effectLst/>
                  <a:uLnTx/>
                  <a:uFillTx/>
                  <a:latin typeface="Arial" panose="020B0604020202020204" pitchFamily="34" charset="0"/>
                  <a:ea typeface="+mn-ea"/>
                  <a:cs typeface="Arial" panose="020B0604020202020204" pitchFamily="34" charset="0"/>
                </a:rPr>
                <a:t>Annual Review Cycle</a:t>
              </a:r>
            </a:p>
          </p:txBody>
        </p:sp>
        <p:sp>
          <p:nvSpPr>
            <p:cNvPr id="37" name="Rectangle 36"/>
            <p:cNvSpPr/>
            <p:nvPr/>
          </p:nvSpPr>
          <p:spPr>
            <a:xfrm>
              <a:off x="3313899" y="5185673"/>
              <a:ext cx="1800483" cy="867930"/>
            </a:xfrm>
            <a:prstGeom prst="rect">
              <a:avLst/>
            </a:prstGeom>
          </p:spPr>
          <p:txBody>
            <a:bodyPr wrap="square">
              <a:spAutoFit/>
            </a:bodyPr>
            <a:lstStyle/>
            <a:p>
              <a:pPr marL="0" marR="0" lvl="0" indent="0" algn="ctr" defTabSz="914400" rtl="0" eaLnBrk="1" fontAlgn="auto" latinLnBrk="0" hangingPunct="1">
                <a:lnSpc>
                  <a:spcPct val="90000"/>
                </a:lnSpc>
                <a:spcBef>
                  <a:spcPct val="0"/>
                </a:spcBef>
                <a:spcAft>
                  <a:spcPct val="35000"/>
                </a:spcAft>
                <a:buClrTx/>
                <a:buSzTx/>
                <a:buFontTx/>
                <a:buNone/>
                <a:tabLst/>
                <a:defRPr/>
              </a:pPr>
              <a:r>
                <a:rPr kumimoji="0" lang="en-GB" sz="1400" b="0" i="0" u="none" strike="noStrike" kern="0" cap="none" spc="0" normalizeH="0" baseline="0" noProof="0" dirty="0">
                  <a:ln>
                    <a:noFill/>
                  </a:ln>
                  <a:solidFill>
                    <a:srgbClr val="00338D"/>
                  </a:solidFill>
                  <a:effectLst/>
                  <a:uLnTx/>
                  <a:uFillTx/>
                  <a:latin typeface="Arial" panose="020B0604020202020204" pitchFamily="34" charset="0"/>
                  <a:ea typeface="+mn-ea"/>
                  <a:cs typeface="Arial" panose="020B0604020202020204" pitchFamily="34" charset="0"/>
                </a:rPr>
                <a:t>Assess Changes to Measures, Retirement, or Replacement</a:t>
              </a:r>
            </a:p>
          </p:txBody>
        </p:sp>
        <p:sp>
          <p:nvSpPr>
            <p:cNvPr id="38" name="Rounded Rectangle 6"/>
            <p:cNvSpPr/>
            <p:nvPr/>
          </p:nvSpPr>
          <p:spPr>
            <a:xfrm>
              <a:off x="4416906" y="4032760"/>
              <a:ext cx="1350132" cy="521537"/>
            </a:xfrm>
            <a:prstGeom prst="rect">
              <a:avLst/>
            </a:prstGeom>
            <a:solidFill>
              <a:srgbClr val="BFDEE4"/>
            </a:solidFill>
            <a:scene3d>
              <a:camera prst="orthographicFront"/>
              <a:lightRig rig="threePt" dir="t">
                <a:rot lat="0" lon="0" rev="7500000"/>
              </a:lightRig>
            </a:scene3d>
          </p:spPr>
          <p:txBody>
            <a:bodyPr vert="horz" wrap="square" lIns="54610" tIns="54610" rIns="54610" bIns="54610" rtlCol="0" anchor="ctr" anchorCtr="1">
              <a:noAutofit/>
            </a:bodyPr>
            <a:lstStyle/>
            <a:p>
              <a:pPr marL="0" marR="0" lvl="0" indent="0" algn="ctr" defTabSz="914400" rtl="0" eaLnBrk="1" fontAlgn="auto" latinLnBrk="0" hangingPunct="1">
                <a:lnSpc>
                  <a:spcPct val="90000"/>
                </a:lnSpc>
                <a:spcBef>
                  <a:spcPct val="0"/>
                </a:spcBef>
                <a:spcAft>
                  <a:spcPct val="35000"/>
                </a:spcAft>
                <a:buClrTx/>
                <a:buSzTx/>
                <a:buFontTx/>
                <a:buNone/>
                <a:tabLst/>
                <a:defRPr/>
              </a:pPr>
              <a:r>
                <a:rPr kumimoji="0" lang="en-GB" sz="1400" b="0" i="0" u="none" strike="noStrike" kern="0" cap="none" spc="0" normalizeH="0" baseline="0" noProof="0" dirty="0">
                  <a:ln>
                    <a:noFill/>
                  </a:ln>
                  <a:solidFill>
                    <a:srgbClr val="00338D"/>
                  </a:solidFill>
                  <a:effectLst/>
                  <a:uLnTx/>
                  <a:uFillTx/>
                  <a:latin typeface="Arial" panose="020B0604020202020204" pitchFamily="34" charset="0"/>
                  <a:ea typeface="+mn-ea"/>
                  <a:cs typeface="Arial" panose="020B0604020202020204" pitchFamily="34" charset="0"/>
                </a:rPr>
                <a:t>Review Measure Results</a:t>
              </a:r>
            </a:p>
          </p:txBody>
        </p:sp>
      </p:grpSp>
    </p:spTree>
    <p:extLst>
      <p:ext uri="{BB962C8B-B14F-4D97-AF65-F5344CB8AC3E}">
        <p14:creationId xmlns:p14="http://schemas.microsoft.com/office/powerpoint/2010/main" val="37932475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795"/>
          <p:cNvSpPr txBox="1">
            <a:spLocks/>
          </p:cNvSpPr>
          <p:nvPr/>
        </p:nvSpPr>
        <p:spPr>
          <a:xfrm>
            <a:off x="457200" y="640080"/>
            <a:ext cx="11313368" cy="6243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503278"/>
                </a:solidFill>
                <a:effectLst/>
                <a:uLnTx/>
                <a:uFillTx/>
                <a:latin typeface="Arial" panose="020B0604020202020204" pitchFamily="34" charset="0"/>
                <a:ea typeface="+mj-ea"/>
                <a:cs typeface="Arial" panose="020B0604020202020204" pitchFamily="34" charset="0"/>
              </a:rPr>
              <a:t>Annual Update Cycle</a:t>
            </a:r>
            <a:endParaRPr kumimoji="0" lang="en-US" sz="2700" b="0" i="0" u="none" strike="noStrike" kern="1200" cap="none" spc="0" normalizeH="0" baseline="0" noProof="0" dirty="0">
              <a:ln>
                <a:noFill/>
              </a:ln>
              <a:solidFill>
                <a:srgbClr val="503278"/>
              </a:solidFill>
              <a:effectLst/>
              <a:uLnTx/>
              <a:uFillTx/>
              <a:latin typeface="Arial" panose="020B0604020202020204" pitchFamily="34" charset="0"/>
              <a:ea typeface="+mj-ea"/>
              <a:cs typeface="Arial" panose="020B0604020202020204" pitchFamily="34" charset="0"/>
            </a:endParaRPr>
          </a:p>
        </p:txBody>
      </p:sp>
      <p:sp>
        <p:nvSpPr>
          <p:cNvPr id="5" name="Rectangle 4"/>
          <p:cNvSpPr/>
          <p:nvPr/>
        </p:nvSpPr>
        <p:spPr>
          <a:xfrm>
            <a:off x="731520" y="1364257"/>
            <a:ext cx="11155679"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503278"/>
                </a:solidFill>
                <a:effectLst/>
                <a:uLnTx/>
                <a:uFillTx/>
                <a:latin typeface="Arial" panose="020B0604020202020204" pitchFamily="34" charset="0"/>
                <a:ea typeface="+mn-ea"/>
                <a:cs typeface="Arial" panose="020B0604020202020204" pitchFamily="34" charset="0"/>
              </a:rPr>
              <a:t>Final VBP Arrangement Measure Sets and Reporting Guidance</a:t>
            </a:r>
            <a:endParaRPr kumimoji="0" lang="en-US" sz="1600" b="1" i="0" u="none" strike="noStrike" kern="1200" cap="none" spc="0" normalizeH="0" baseline="0" noProof="0" dirty="0">
              <a:ln>
                <a:noFill/>
              </a:ln>
              <a:solidFill>
                <a:prstClr val="black"/>
              </a:solidFill>
              <a:effectLst/>
              <a:uLnTx/>
              <a:uFillTx/>
              <a:latin typeface="Arial"/>
              <a:ea typeface="+mn-ea"/>
              <a:cs typeface="+mn-cs"/>
            </a:endParaRPr>
          </a:p>
        </p:txBody>
      </p:sp>
      <p:pic>
        <p:nvPicPr>
          <p:cNvPr id="6" name="Picture 5"/>
          <p:cNvPicPr>
            <a:picLocks noChangeAspect="1"/>
          </p:cNvPicPr>
          <p:nvPr/>
        </p:nvPicPr>
        <p:blipFill>
          <a:blip r:embed="rId2"/>
          <a:stretch>
            <a:fillRect/>
          </a:stretch>
        </p:blipFill>
        <p:spPr>
          <a:xfrm>
            <a:off x="7942565" y="1849976"/>
            <a:ext cx="4005419" cy="4419983"/>
          </a:xfrm>
          <a:prstGeom prst="rect">
            <a:avLst/>
          </a:prstGeom>
        </p:spPr>
      </p:pic>
      <p:sp>
        <p:nvSpPr>
          <p:cNvPr id="8" name="Text Placeholder 3"/>
          <p:cNvSpPr txBox="1">
            <a:spLocks/>
          </p:cNvSpPr>
          <p:nvPr/>
        </p:nvSpPr>
        <p:spPr>
          <a:xfrm>
            <a:off x="533400" y="2428810"/>
            <a:ext cx="6634163" cy="30469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12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VBP Quality Measure Sets for each arrangement will be finalized and posted to the NYS DOH VBP website by the end of October of the year preceding the measurement year and have been published for Measurement Year 2018.  (</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3"/>
              </a:rPr>
              <a:t>Link</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228600" marR="0" lvl="0" indent="-228600" algn="l" defTabSz="914400" rtl="0" eaLnBrk="1" fontAlgn="auto" latinLnBrk="0" hangingPunct="1">
              <a:lnSpc>
                <a:spcPct val="100000"/>
              </a:lnSpc>
              <a:spcBef>
                <a:spcPts val="1000"/>
              </a:spcBef>
              <a:spcAft>
                <a:spcPts val="12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VBP Measure Specification and Reporting Manual will be released alongside the Quality Assurance Reporting Requirements (QARR) Manual in October of the measurement year and has been published for Measurement Year 2017. (</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3"/>
              </a:rPr>
              <a:t>Link</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228600" marR="0" lvl="0" indent="-228600" algn="l" defTabSz="914400" rtl="0" eaLnBrk="1" fontAlgn="auto" latinLnBrk="0" hangingPunct="1">
              <a:lnSpc>
                <a:spcPct val="100000"/>
              </a:lnSpc>
              <a:spcBef>
                <a:spcPts val="1000"/>
              </a:spcBef>
              <a:spcAft>
                <a:spcPts val="12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00000"/>
              </a:lnSpc>
              <a:spcBef>
                <a:spcPts val="1000"/>
              </a:spcBef>
              <a:spcAft>
                <a:spcPts val="12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C00000"/>
              </a:solidFill>
              <a:effectLst/>
              <a:uLnTx/>
              <a:uFillTx/>
              <a:latin typeface="Arial"/>
              <a:ea typeface="+mn-ea"/>
              <a:cs typeface="+mn-cs"/>
            </a:endParaRPr>
          </a:p>
          <a:p>
            <a:pPr marL="228600" marR="0" lvl="0" indent="-228600" algn="l" defTabSz="914400" rtl="0" eaLnBrk="1" fontAlgn="auto" latinLnBrk="0" hangingPunct="1">
              <a:lnSpc>
                <a:spcPct val="100000"/>
              </a:lnSpc>
              <a:spcBef>
                <a:spcPts val="1000"/>
              </a:spcBef>
              <a:spcAft>
                <a:spcPts val="12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C00000"/>
              </a:solidFill>
              <a:effectLst/>
              <a:uLnTx/>
              <a:uFillTx/>
              <a:latin typeface="Arial"/>
              <a:ea typeface="+mn-ea"/>
              <a:cs typeface="+mn-cs"/>
            </a:endParaRPr>
          </a:p>
          <a:p>
            <a:pPr marL="228600" marR="0" lvl="0" indent="-228600" algn="l" defTabSz="914400" rtl="0" eaLnBrk="1" fontAlgn="auto" latinLnBrk="0" hangingPunct="1">
              <a:lnSpc>
                <a:spcPct val="100000"/>
              </a:lnSpc>
              <a:spcBef>
                <a:spcPts val="1000"/>
              </a:spcBef>
              <a:spcAft>
                <a:spcPts val="12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C00000"/>
              </a:solidFill>
              <a:effectLst/>
              <a:uLnTx/>
              <a:uFillTx/>
              <a:latin typeface="Arial"/>
              <a:ea typeface="+mn-ea"/>
              <a:cs typeface="+mn-cs"/>
            </a:endParaRPr>
          </a:p>
        </p:txBody>
      </p:sp>
    </p:spTree>
    <p:extLst>
      <p:ext uri="{BB962C8B-B14F-4D97-AF65-F5344CB8AC3E}">
        <p14:creationId xmlns:p14="http://schemas.microsoft.com/office/powerpoint/2010/main" val="2272930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Terminology</a:t>
            </a:r>
          </a:p>
        </p:txBody>
      </p:sp>
      <p:sp>
        <p:nvSpPr>
          <p:cNvPr id="3" name="Content Placeholder 2"/>
          <p:cNvSpPr>
            <a:spLocks noGrp="1"/>
          </p:cNvSpPr>
          <p:nvPr>
            <p:ph idx="1"/>
          </p:nvPr>
        </p:nvSpPr>
        <p:spPr/>
        <p:txBody>
          <a:bodyPr/>
          <a:lstStyle/>
          <a:p>
            <a:pPr lvl="0"/>
            <a:r>
              <a:rPr lang="en-US" b="1" dirty="0">
                <a:solidFill>
                  <a:prstClr val="black"/>
                </a:solidFill>
              </a:rPr>
              <a:t>Behavioral Health </a:t>
            </a:r>
            <a:r>
              <a:rPr lang="en-US" dirty="0">
                <a:solidFill>
                  <a:prstClr val="black"/>
                </a:solidFill>
              </a:rPr>
              <a:t>– Encompasses Mental Health </a:t>
            </a:r>
            <a:r>
              <a:rPr lang="en-US" b="1" dirty="0">
                <a:solidFill>
                  <a:prstClr val="black"/>
                </a:solidFill>
              </a:rPr>
              <a:t>or </a:t>
            </a:r>
            <a:r>
              <a:rPr lang="en-US" dirty="0">
                <a:solidFill>
                  <a:prstClr val="black"/>
                </a:solidFill>
              </a:rPr>
              <a:t>Substance Use conditions</a:t>
            </a:r>
          </a:p>
          <a:p>
            <a:pPr lvl="0"/>
            <a:r>
              <a:rPr lang="en-US" b="1" dirty="0">
                <a:solidFill>
                  <a:prstClr val="black"/>
                </a:solidFill>
              </a:rPr>
              <a:t>Efficiency </a:t>
            </a:r>
            <a:r>
              <a:rPr lang="en-US" dirty="0">
                <a:solidFill>
                  <a:prstClr val="black"/>
                </a:solidFill>
              </a:rPr>
              <a:t>– defined as ACTUAL cost /EXPECTED cost, and determines if there are savings or losses</a:t>
            </a:r>
          </a:p>
          <a:p>
            <a:pPr lvl="0"/>
            <a:r>
              <a:rPr lang="en-US" b="1" dirty="0">
                <a:solidFill>
                  <a:prstClr val="black"/>
                </a:solidFill>
              </a:rPr>
              <a:t>Fee-for-Service </a:t>
            </a:r>
            <a:r>
              <a:rPr lang="en-US" dirty="0">
                <a:solidFill>
                  <a:prstClr val="black"/>
                </a:solidFill>
              </a:rPr>
              <a:t>– 2 Usages: 1) Claims are submitted by the provider and paid by the plan, vs 2) Medicaid members who are not yet in Managed Care</a:t>
            </a:r>
          </a:p>
          <a:p>
            <a:pPr lvl="0"/>
            <a:r>
              <a:rPr lang="en-US" b="1" dirty="0">
                <a:solidFill>
                  <a:prstClr val="black"/>
                </a:solidFill>
              </a:rPr>
              <a:t>Medicaid MCO </a:t>
            </a:r>
            <a:r>
              <a:rPr lang="en-US" dirty="0">
                <a:solidFill>
                  <a:prstClr val="black"/>
                </a:solidFill>
              </a:rPr>
              <a:t>– Managed Care Organization (MCO) in Medicaid Program</a:t>
            </a:r>
          </a:p>
          <a:p>
            <a:pPr lvl="0"/>
            <a:r>
              <a:rPr lang="en-US" b="1" dirty="0">
                <a:solidFill>
                  <a:prstClr val="black"/>
                </a:solidFill>
              </a:rPr>
              <a:t>PCP</a:t>
            </a:r>
            <a:r>
              <a:rPr lang="en-US" dirty="0">
                <a:solidFill>
                  <a:prstClr val="black"/>
                </a:solidFill>
              </a:rPr>
              <a:t> – may be Primary Care </a:t>
            </a:r>
            <a:r>
              <a:rPr lang="en-US" b="1" dirty="0">
                <a:solidFill>
                  <a:prstClr val="black"/>
                </a:solidFill>
              </a:rPr>
              <a:t>Provider</a:t>
            </a:r>
            <a:r>
              <a:rPr lang="en-US" dirty="0">
                <a:solidFill>
                  <a:prstClr val="black"/>
                </a:solidFill>
              </a:rPr>
              <a:t> or Primary Care </a:t>
            </a:r>
            <a:r>
              <a:rPr lang="en-US" b="1" dirty="0">
                <a:solidFill>
                  <a:prstClr val="black"/>
                </a:solidFill>
              </a:rPr>
              <a:t>Practitioner</a:t>
            </a:r>
            <a:r>
              <a:rPr lang="en-US" dirty="0">
                <a:solidFill>
                  <a:prstClr val="black"/>
                </a:solidFill>
              </a:rPr>
              <a:t>, depending on the setting or usage, so be careful.</a:t>
            </a:r>
          </a:p>
          <a:p>
            <a:pPr lvl="0"/>
            <a:r>
              <a:rPr lang="en-US" b="1" dirty="0">
                <a:solidFill>
                  <a:prstClr val="black"/>
                </a:solidFill>
              </a:rPr>
              <a:t>Provider</a:t>
            </a:r>
            <a:r>
              <a:rPr lang="en-US" dirty="0">
                <a:solidFill>
                  <a:prstClr val="black"/>
                </a:solidFill>
              </a:rPr>
              <a:t> – can be a practice, a hospital, nursing home, community-based organization or a practitioner, as examples.</a:t>
            </a:r>
          </a:p>
          <a:p>
            <a:pPr lvl="0"/>
            <a:r>
              <a:rPr lang="en-US" b="1" dirty="0">
                <a:solidFill>
                  <a:prstClr val="black"/>
                </a:solidFill>
              </a:rPr>
              <a:t>VBP Contractor </a:t>
            </a:r>
            <a:r>
              <a:rPr lang="en-US" dirty="0">
                <a:solidFill>
                  <a:prstClr val="black"/>
                </a:solidFill>
              </a:rPr>
              <a:t>– An entity, either a provider or groups of providers, engaged with a Medicaid Managed Care Organization in a VBP contract.</a:t>
            </a:r>
          </a:p>
          <a:p>
            <a:pPr lvl="0"/>
            <a:r>
              <a:rPr lang="en-US" b="1" dirty="0">
                <a:solidFill>
                  <a:prstClr val="black"/>
                </a:solidFill>
              </a:rPr>
              <a:t>VBP Roadmap </a:t>
            </a:r>
            <a:r>
              <a:rPr lang="en-US" dirty="0">
                <a:solidFill>
                  <a:prstClr val="black"/>
                </a:solidFill>
              </a:rPr>
              <a:t>– CMS-approved document of standards, guidelines and recommendations pertaining to VBP in New York State’s Medicaid Program</a:t>
            </a:r>
          </a:p>
        </p:txBody>
      </p:sp>
      <p:sp>
        <p:nvSpPr>
          <p:cNvPr id="4" name="Slide Number Placeholder 3"/>
          <p:cNvSpPr>
            <a:spLocks noGrp="1"/>
          </p:cNvSpPr>
          <p:nvPr>
            <p:ph type="sldNum" sz="quarter" idx="12"/>
          </p:nvPr>
        </p:nvSpPr>
        <p:spPr/>
        <p:txBody>
          <a:bodyPr/>
          <a:lstStyle/>
          <a:p>
            <a:fld id="{CCC229FA-BA79-4B40-91A2-65580036BAE7}" type="slidenum">
              <a:rPr lang="en-US" smtClean="0"/>
              <a:pPr/>
              <a:t>3</a:t>
            </a:fld>
            <a:endParaRPr lang="en-US" dirty="0"/>
          </a:p>
        </p:txBody>
      </p:sp>
    </p:spTree>
    <p:extLst>
      <p:ext uri="{BB962C8B-B14F-4D97-AF65-F5344CB8AC3E}">
        <p14:creationId xmlns:p14="http://schemas.microsoft.com/office/powerpoint/2010/main" val="25322242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Three Key Challenges</a:t>
            </a:r>
            <a:endParaRPr lang="en-US" sz="2400" i="1" dirty="0">
              <a:solidFill>
                <a:schemeClr val="bg1">
                  <a:lumMod val="65000"/>
                </a:schemeClr>
              </a:solidFill>
            </a:endParaRPr>
          </a:p>
        </p:txBody>
      </p:sp>
      <p:sp>
        <p:nvSpPr>
          <p:cNvPr id="4" name="Slide Number Placeholder 3"/>
          <p:cNvSpPr>
            <a:spLocks noGrp="1"/>
          </p:cNvSpPr>
          <p:nvPr>
            <p:ph type="sldNum" sz="quarter" idx="12"/>
          </p:nvPr>
        </p:nvSpPr>
        <p:spPr/>
        <p:txBody>
          <a:bodyPr/>
          <a:lstStyle/>
          <a:p>
            <a:fld id="{CCC229FA-BA79-4B40-91A2-65580036BAE7}" type="slidenum">
              <a:rPr lang="en-US" smtClean="0">
                <a:solidFill>
                  <a:prstClr val="white"/>
                </a:solidFill>
              </a:rPr>
              <a:pPr/>
              <a:t>30</a:t>
            </a:fld>
            <a:endParaRPr lang="en-US" dirty="0">
              <a:solidFill>
                <a:prstClr val="white"/>
              </a:solidFill>
            </a:endParaRPr>
          </a:p>
        </p:txBody>
      </p:sp>
      <p:pic>
        <p:nvPicPr>
          <p:cNvPr id="7" name="Picture 6"/>
          <p:cNvPicPr>
            <a:picLocks noChangeAspect="1"/>
          </p:cNvPicPr>
          <p:nvPr/>
        </p:nvPicPr>
        <p:blipFill>
          <a:blip r:embed="rId3"/>
          <a:stretch>
            <a:fillRect/>
          </a:stretch>
        </p:blipFill>
        <p:spPr>
          <a:xfrm>
            <a:off x="7942565" y="1849976"/>
            <a:ext cx="4005419" cy="4419983"/>
          </a:xfrm>
          <a:prstGeom prst="rect">
            <a:avLst/>
          </a:prstGeom>
        </p:spPr>
      </p:pic>
      <p:sp>
        <p:nvSpPr>
          <p:cNvPr id="8" name="Text Placeholder 3"/>
          <p:cNvSpPr txBox="1">
            <a:spLocks/>
          </p:cNvSpPr>
          <p:nvPr/>
        </p:nvSpPr>
        <p:spPr>
          <a:xfrm>
            <a:off x="921488" y="2130228"/>
            <a:ext cx="7166222" cy="30469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Practitioner comfort with VBP</a:t>
            </a:r>
          </a:p>
          <a:p>
            <a:pPr marL="228600" marR="0" lvl="0" indent="-2286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Performance measurement on a VBP contractor, population level</a:t>
            </a:r>
          </a:p>
          <a:p>
            <a:pPr marL="228600" marR="0" lvl="0" indent="-2286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Reporting on non-claims-based measures</a:t>
            </a:r>
          </a:p>
          <a:p>
            <a:pPr marL="228600" marR="0" lvl="0" indent="-228600" algn="l" defTabSz="914400" rtl="0" eaLnBrk="1" fontAlgn="auto" latinLnBrk="0" hangingPunct="1">
              <a:lnSpc>
                <a:spcPct val="100000"/>
              </a:lnSpc>
              <a:spcBef>
                <a:spcPts val="1000"/>
              </a:spcBef>
              <a:spcAft>
                <a:spcPts val="120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C00000"/>
              </a:solidFill>
              <a:effectLst/>
              <a:uLnTx/>
              <a:uFillTx/>
              <a:latin typeface="Arial"/>
              <a:ea typeface="+mn-ea"/>
            </a:endParaRPr>
          </a:p>
          <a:p>
            <a:pPr marL="228600" marR="0" lvl="0" indent="-228600" algn="l" defTabSz="914400" rtl="0" eaLnBrk="1" fontAlgn="auto" latinLnBrk="0" hangingPunct="1">
              <a:lnSpc>
                <a:spcPct val="100000"/>
              </a:lnSpc>
              <a:spcBef>
                <a:spcPts val="1000"/>
              </a:spcBef>
              <a:spcAft>
                <a:spcPts val="120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C00000"/>
              </a:solidFill>
              <a:effectLst/>
              <a:uLnTx/>
              <a:uFillTx/>
              <a:latin typeface="Arial"/>
              <a:ea typeface="+mn-ea"/>
            </a:endParaRPr>
          </a:p>
          <a:p>
            <a:pPr marL="228600" marR="0" lvl="0" indent="-228600" algn="l" defTabSz="914400" rtl="0" eaLnBrk="1" fontAlgn="auto" latinLnBrk="0" hangingPunct="1">
              <a:lnSpc>
                <a:spcPct val="100000"/>
              </a:lnSpc>
              <a:spcBef>
                <a:spcPts val="1000"/>
              </a:spcBef>
              <a:spcAft>
                <a:spcPts val="120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C00000"/>
              </a:solidFill>
              <a:effectLst/>
              <a:uLnTx/>
              <a:uFillTx/>
              <a:latin typeface="Arial"/>
              <a:ea typeface="+mn-ea"/>
            </a:endParaRPr>
          </a:p>
        </p:txBody>
      </p:sp>
    </p:spTree>
    <p:extLst>
      <p:ext uri="{BB962C8B-B14F-4D97-AF65-F5344CB8AC3E}">
        <p14:creationId xmlns:p14="http://schemas.microsoft.com/office/powerpoint/2010/main" val="16148344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Three Key Opportunities</a:t>
            </a:r>
            <a:endParaRPr lang="en-US" sz="2400" i="1" dirty="0">
              <a:solidFill>
                <a:schemeClr val="bg1">
                  <a:lumMod val="65000"/>
                </a:schemeClr>
              </a:solidFill>
            </a:endParaRPr>
          </a:p>
        </p:txBody>
      </p:sp>
      <p:sp>
        <p:nvSpPr>
          <p:cNvPr id="4" name="Slide Number Placeholder 3"/>
          <p:cNvSpPr>
            <a:spLocks noGrp="1"/>
          </p:cNvSpPr>
          <p:nvPr>
            <p:ph type="sldNum" sz="quarter" idx="12"/>
          </p:nvPr>
        </p:nvSpPr>
        <p:spPr/>
        <p:txBody>
          <a:bodyPr/>
          <a:lstStyle/>
          <a:p>
            <a:fld id="{CCC229FA-BA79-4B40-91A2-65580036BAE7}" type="slidenum">
              <a:rPr lang="en-US" smtClean="0">
                <a:solidFill>
                  <a:prstClr val="white"/>
                </a:solidFill>
              </a:rPr>
              <a:pPr/>
              <a:t>31</a:t>
            </a:fld>
            <a:endParaRPr lang="en-US" dirty="0">
              <a:solidFill>
                <a:prstClr val="white"/>
              </a:solidFill>
            </a:endParaRPr>
          </a:p>
        </p:txBody>
      </p:sp>
      <p:pic>
        <p:nvPicPr>
          <p:cNvPr id="7" name="Picture 6"/>
          <p:cNvPicPr>
            <a:picLocks noChangeAspect="1"/>
          </p:cNvPicPr>
          <p:nvPr/>
        </p:nvPicPr>
        <p:blipFill>
          <a:blip r:embed="rId3"/>
          <a:stretch>
            <a:fillRect/>
          </a:stretch>
        </p:blipFill>
        <p:spPr>
          <a:xfrm>
            <a:off x="7942565" y="1849976"/>
            <a:ext cx="4005419" cy="4419983"/>
          </a:xfrm>
          <a:prstGeom prst="rect">
            <a:avLst/>
          </a:prstGeom>
        </p:spPr>
      </p:pic>
      <p:sp>
        <p:nvSpPr>
          <p:cNvPr id="8" name="Text Placeholder 3"/>
          <p:cNvSpPr txBox="1">
            <a:spLocks/>
          </p:cNvSpPr>
          <p:nvPr/>
        </p:nvSpPr>
        <p:spPr>
          <a:xfrm>
            <a:off x="921488" y="1962801"/>
            <a:ext cx="7166222" cy="30469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0000"/>
              </a:lnSpc>
              <a:spcBef>
                <a:spcPts val="600"/>
              </a:spcBef>
              <a:defRPr/>
            </a:pPr>
            <a:r>
              <a:rPr lang="en-US" sz="2400" dirty="0">
                <a:solidFill>
                  <a:prstClr val="black"/>
                </a:solidFill>
                <a:latin typeface="Arial" panose="020B0604020202020204" pitchFamily="34" charset="0"/>
                <a:cs typeface="Arial" panose="020B0604020202020204" pitchFamily="34" charset="0"/>
              </a:rPr>
              <a:t>Higher quality providers can negotiate higher target budgets.</a:t>
            </a:r>
          </a:p>
          <a:p>
            <a:pPr lvl="0">
              <a:lnSpc>
                <a:spcPct val="100000"/>
              </a:lnSpc>
              <a:spcBef>
                <a:spcPts val="600"/>
              </a:spcBef>
              <a:defRPr/>
            </a:pPr>
            <a:endParaRPr lang="en-US" sz="2400" dirty="0">
              <a:solidFill>
                <a:prstClr val="black"/>
              </a:solidFill>
              <a:latin typeface="Arial" panose="020B0604020202020204" pitchFamily="34" charset="0"/>
              <a:cs typeface="Arial" panose="020B0604020202020204" pitchFamily="34" charset="0"/>
            </a:endParaRPr>
          </a:p>
          <a:p>
            <a:pPr lvl="0">
              <a:lnSpc>
                <a:spcPct val="100000"/>
              </a:lnSpc>
              <a:spcBef>
                <a:spcPts val="600"/>
              </a:spcBef>
              <a:defRPr/>
            </a:pPr>
            <a:endParaRPr lang="en-US" sz="2400" dirty="0">
              <a:solidFill>
                <a:prstClr val="black"/>
              </a:solidFill>
              <a:latin typeface="Arial" panose="020B0604020202020204" pitchFamily="34" charset="0"/>
              <a:cs typeface="Arial" panose="020B0604020202020204" pitchFamily="34" charset="0"/>
            </a:endParaRPr>
          </a:p>
          <a:p>
            <a:pPr lvl="0">
              <a:lnSpc>
                <a:spcPct val="100000"/>
              </a:lnSpc>
              <a:spcBef>
                <a:spcPts val="600"/>
              </a:spcBef>
              <a:defRPr/>
            </a:pPr>
            <a:r>
              <a:rPr lang="en-US" sz="2400" dirty="0">
                <a:solidFill>
                  <a:prstClr val="black"/>
                </a:solidFill>
                <a:latin typeface="Arial" panose="020B0604020202020204" pitchFamily="34" charset="0"/>
                <a:cs typeface="Arial" panose="020B0604020202020204" pitchFamily="34" charset="0"/>
              </a:rPr>
              <a:t>VBP creates opportunity to reward efficiency and quality in meaningful ways not available before.</a:t>
            </a:r>
          </a:p>
          <a:p>
            <a:pPr lvl="0">
              <a:lnSpc>
                <a:spcPct val="100000"/>
              </a:lnSpc>
              <a:spcBef>
                <a:spcPts val="600"/>
              </a:spcBef>
              <a:defRPr/>
            </a:pPr>
            <a:endParaRPr lang="en-US" sz="2400" dirty="0">
              <a:solidFill>
                <a:prstClr val="black"/>
              </a:solidFill>
              <a:latin typeface="Arial" panose="020B0604020202020204" pitchFamily="34" charset="0"/>
              <a:cs typeface="Arial" panose="020B0604020202020204" pitchFamily="34" charset="0"/>
            </a:endParaRPr>
          </a:p>
          <a:p>
            <a:pPr lvl="0">
              <a:lnSpc>
                <a:spcPct val="100000"/>
              </a:lnSpc>
              <a:spcBef>
                <a:spcPts val="600"/>
              </a:spcBef>
              <a:defRPr/>
            </a:pPr>
            <a:endParaRPr lang="en-US" sz="2400" dirty="0">
              <a:solidFill>
                <a:prstClr val="black"/>
              </a:solidFill>
              <a:latin typeface="Arial" panose="020B0604020202020204" pitchFamily="34" charset="0"/>
              <a:cs typeface="Arial" panose="020B0604020202020204" pitchFamily="34" charset="0"/>
            </a:endParaRPr>
          </a:p>
          <a:p>
            <a:pPr lvl="0">
              <a:lnSpc>
                <a:spcPct val="100000"/>
              </a:lnSpc>
              <a:spcBef>
                <a:spcPts val="600"/>
              </a:spcBef>
              <a:defRPr/>
            </a:pPr>
            <a:r>
              <a:rPr lang="en-US" sz="2400" dirty="0">
                <a:solidFill>
                  <a:prstClr val="black"/>
                </a:solidFill>
                <a:latin typeface="Arial" panose="020B0604020202020204" pitchFamily="34" charset="0"/>
                <a:cs typeface="Arial" panose="020B0604020202020204" pitchFamily="34" charset="0"/>
              </a:rPr>
              <a:t>Level 3 VBP eliminates need for prior authorization and other administrative burdens.</a:t>
            </a:r>
          </a:p>
        </p:txBody>
      </p:sp>
    </p:spTree>
    <p:extLst>
      <p:ext uri="{BB962C8B-B14F-4D97-AF65-F5344CB8AC3E}">
        <p14:creationId xmlns:p14="http://schemas.microsoft.com/office/powerpoint/2010/main" val="27649213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611911" y="466587"/>
            <a:ext cx="6209994" cy="473609"/>
          </a:xfrm>
        </p:spPr>
        <p:txBody>
          <a:bodyPr/>
          <a:lstStyle/>
          <a:p>
            <a:r>
              <a:rPr lang="en-US" sz="3200" b="0" i="0" dirty="0">
                <a:solidFill>
                  <a:srgbClr val="503278"/>
                </a:solidFill>
              </a:rPr>
              <a:t>Thank you!</a:t>
            </a:r>
          </a:p>
          <a:p>
            <a:r>
              <a:rPr lang="en-US" sz="3200" b="0" i="0" dirty="0">
                <a:solidFill>
                  <a:srgbClr val="503278"/>
                </a:solidFill>
              </a:rPr>
              <a:t>Questions?</a:t>
            </a:r>
          </a:p>
        </p:txBody>
      </p:sp>
      <p:sp>
        <p:nvSpPr>
          <p:cNvPr id="4" name="Text Placeholder 3"/>
          <p:cNvSpPr>
            <a:spLocks noGrp="1"/>
          </p:cNvSpPr>
          <p:nvPr>
            <p:ph type="body" sz="quarter" idx="12"/>
          </p:nvPr>
        </p:nvSpPr>
        <p:spPr>
          <a:xfrm>
            <a:off x="611912" y="2057400"/>
            <a:ext cx="5692636" cy="979568"/>
          </a:xfrm>
        </p:spPr>
        <p:txBody>
          <a:bodyPr/>
          <a:lstStyle/>
          <a:p>
            <a:r>
              <a:rPr lang="en-US" sz="1600" b="1" dirty="0"/>
              <a:t>Additional Information:</a:t>
            </a:r>
          </a:p>
          <a:p>
            <a:r>
              <a:rPr lang="en-US" sz="1600" dirty="0"/>
              <a:t>DOH Website:</a:t>
            </a:r>
          </a:p>
          <a:p>
            <a:r>
              <a:rPr lang="en-US" sz="1600" dirty="0">
                <a:hlinkClick r:id="rId3"/>
              </a:rPr>
              <a:t>http://www.health.ny.gov/health_care/medicaid/redesign/behavioral_health/index.htm</a:t>
            </a:r>
            <a:r>
              <a:rPr lang="en-US" sz="1600" dirty="0"/>
              <a:t>  </a:t>
            </a:r>
          </a:p>
          <a:p>
            <a:r>
              <a:rPr lang="en-US" sz="1600" dirty="0">
                <a:solidFill>
                  <a:schemeClr val="tx1"/>
                </a:solidFill>
                <a:hlinkClick r:id="rId4"/>
              </a:rPr>
              <a:t>https://www.health.ny.gov/health_care/medicaid/redesign/dsrip/providers_professionals.htm</a:t>
            </a:r>
            <a:r>
              <a:rPr lang="en-US" sz="1600" dirty="0">
                <a:solidFill>
                  <a:schemeClr val="tx1"/>
                </a:solidFill>
              </a:rPr>
              <a:t> </a:t>
            </a:r>
          </a:p>
          <a:p>
            <a:r>
              <a:rPr lang="en-US" sz="1600" dirty="0"/>
              <a:t>Contact Us:</a:t>
            </a:r>
          </a:p>
          <a:p>
            <a:r>
              <a:rPr lang="en-US" sz="1600" dirty="0">
                <a:hlinkClick r:id="rId5"/>
              </a:rPr>
              <a:t>dsrip@health.ny.gov</a:t>
            </a:r>
            <a:endParaRPr lang="en-US" sz="1600" dirty="0"/>
          </a:p>
          <a:p>
            <a:r>
              <a:rPr lang="en-US" sz="1600" dirty="0">
                <a:hlinkClick r:id="rId6"/>
              </a:rPr>
              <a:t>vbp@health.ny.gov</a:t>
            </a:r>
            <a:endParaRPr lang="en-US" sz="1600" dirty="0"/>
          </a:p>
          <a:p>
            <a:endParaRPr lang="en-US" sz="2000" dirty="0"/>
          </a:p>
          <a:p>
            <a:endParaRPr lang="en-US" dirty="0"/>
          </a:p>
          <a:p>
            <a:endParaRPr lang="en-US" dirty="0"/>
          </a:p>
        </p:txBody>
      </p:sp>
      <p:pic>
        <p:nvPicPr>
          <p:cNvPr id="5" name="Picture 4" descr="browser_dreamstime_m_23939274.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67600" y="1171621"/>
            <a:ext cx="4492752" cy="3877056"/>
          </a:xfrm>
          <a:prstGeom prst="rect">
            <a:avLst/>
          </a:prstGeom>
        </p:spPr>
      </p:pic>
    </p:spTree>
    <p:extLst>
      <p:ext uri="{BB962C8B-B14F-4D97-AF65-F5344CB8AC3E}">
        <p14:creationId xmlns:p14="http://schemas.microsoft.com/office/powerpoint/2010/main" val="34273168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163175" y="6353175"/>
            <a:ext cx="1952625" cy="438149"/>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Rectangle 3"/>
          <p:cNvSpPr/>
          <p:nvPr/>
        </p:nvSpPr>
        <p:spPr>
          <a:xfrm>
            <a:off x="467594" y="3505761"/>
            <a:ext cx="1893467" cy="584775"/>
          </a:xfrm>
          <a:prstGeom prst="rect">
            <a:avLst/>
          </a:prstGeom>
        </p:spPr>
        <p:txBody>
          <a:bodyPr wrap="none">
            <a:spAutoFit/>
          </a:bodyPr>
          <a:lstStyle/>
          <a:p>
            <a:pPr lvl="0">
              <a:defRPr/>
            </a:pPr>
            <a:r>
              <a:rPr lang="en-US" sz="3200" dirty="0">
                <a:solidFill>
                  <a:srgbClr val="503278"/>
                </a:solidFill>
              </a:rPr>
              <a:t>Appendix</a:t>
            </a:r>
          </a:p>
        </p:txBody>
      </p:sp>
      <p:sp>
        <p:nvSpPr>
          <p:cNvPr id="5" name="Text Placeholder 2"/>
          <p:cNvSpPr txBox="1">
            <a:spLocks/>
          </p:cNvSpPr>
          <p:nvPr/>
        </p:nvSpPr>
        <p:spPr>
          <a:xfrm>
            <a:off x="467594" y="4090536"/>
            <a:ext cx="8521860" cy="144854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rgbClr val="6F509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lang="en-US" sz="2800" dirty="0"/>
              <a:t>Maternity Care Arrangement Measure Set for 2018 </a:t>
            </a:r>
          </a:p>
        </p:txBody>
      </p:sp>
      <p:sp>
        <p:nvSpPr>
          <p:cNvPr id="3" name="TextBox 2">
            <a:extLst>
              <a:ext uri="{FF2B5EF4-FFF2-40B4-BE49-F238E27FC236}">
                <a16:creationId xmlns:a16="http://schemas.microsoft.com/office/drawing/2014/main" id="{8D02BFB3-150A-4073-9B56-0D54EA5AADF5}"/>
              </a:ext>
            </a:extLst>
          </p:cNvPr>
          <p:cNvSpPr txBox="1"/>
          <p:nvPr/>
        </p:nvSpPr>
        <p:spPr>
          <a:xfrm>
            <a:off x="184256" y="193183"/>
            <a:ext cx="1141659" cy="338554"/>
          </a:xfrm>
          <a:prstGeom prst="rect">
            <a:avLst/>
          </a:prstGeom>
          <a:noFill/>
        </p:spPr>
        <p:txBody>
          <a:bodyPr wrap="none" rtlCol="0">
            <a:spAutoFit/>
          </a:bodyPr>
          <a:lstStyle/>
          <a:p>
            <a:r>
              <a:rPr lang="en-US" sz="1600" dirty="0">
                <a:solidFill>
                  <a:schemeClr val="bg1"/>
                </a:solidFill>
              </a:rPr>
              <a:t>June 2018</a:t>
            </a:r>
          </a:p>
        </p:txBody>
      </p:sp>
      <p:sp>
        <p:nvSpPr>
          <p:cNvPr id="6" name="TextBox 5">
            <a:extLst>
              <a:ext uri="{FF2B5EF4-FFF2-40B4-BE49-F238E27FC236}">
                <a16:creationId xmlns:a16="http://schemas.microsoft.com/office/drawing/2014/main" id="{E845015E-E6AD-489B-95D7-75413C5ED888}"/>
              </a:ext>
            </a:extLst>
          </p:cNvPr>
          <p:cNvSpPr txBox="1"/>
          <p:nvPr/>
        </p:nvSpPr>
        <p:spPr>
          <a:xfrm>
            <a:off x="11745534" y="180303"/>
            <a:ext cx="412292" cy="338554"/>
          </a:xfrm>
          <a:prstGeom prst="rect">
            <a:avLst/>
          </a:prstGeom>
          <a:noFill/>
        </p:spPr>
        <p:txBody>
          <a:bodyPr wrap="none" rtlCol="0">
            <a:spAutoFit/>
          </a:bodyPr>
          <a:lstStyle/>
          <a:p>
            <a:r>
              <a:rPr lang="en-US" sz="1600" dirty="0">
                <a:solidFill>
                  <a:schemeClr val="bg1"/>
                </a:solidFill>
              </a:rPr>
              <a:t>33</a:t>
            </a:r>
          </a:p>
        </p:txBody>
      </p:sp>
    </p:spTree>
    <p:extLst>
      <p:ext uri="{BB962C8B-B14F-4D97-AF65-F5344CB8AC3E}">
        <p14:creationId xmlns:p14="http://schemas.microsoft.com/office/powerpoint/2010/main" val="31554934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640080"/>
            <a:ext cx="10515600" cy="1052434"/>
          </a:xfrm>
        </p:spPr>
        <p:txBody>
          <a:bodyPr/>
          <a:lstStyle/>
          <a:p>
            <a:r>
              <a:rPr lang="en-US" dirty="0"/>
              <a:t>2018 Maternity Care VBP Quality Measure Set</a:t>
            </a:r>
            <a:br>
              <a:rPr lang="en-US" b="1" dirty="0"/>
            </a:br>
            <a:r>
              <a:rPr lang="en-US" sz="2400" i="1" dirty="0">
                <a:solidFill>
                  <a:schemeClr val="bg1">
                    <a:lumMod val="65000"/>
                  </a:schemeClr>
                </a:solidFill>
              </a:rPr>
              <a:t>Category 1 Measures</a:t>
            </a:r>
            <a:endParaRPr lang="en-US" i="1" dirty="0">
              <a:solidFill>
                <a:schemeClr val="bg1">
                  <a:lumMod val="65000"/>
                </a:schemeClr>
              </a:solidFill>
            </a:endParaRPr>
          </a:p>
        </p:txBody>
      </p:sp>
      <p:graphicFrame>
        <p:nvGraphicFramePr>
          <p:cNvPr id="4" name="Content Placeholder 4"/>
          <p:cNvGraphicFramePr>
            <a:graphicFrameLocks noGrp="1"/>
          </p:cNvGraphicFramePr>
          <p:nvPr>
            <p:ph idx="1"/>
            <p:extLst/>
          </p:nvPr>
        </p:nvGraphicFramePr>
        <p:xfrm>
          <a:off x="557784" y="1476803"/>
          <a:ext cx="10863071" cy="4600116"/>
        </p:xfrm>
        <a:graphic>
          <a:graphicData uri="http://schemas.openxmlformats.org/drawingml/2006/table">
            <a:tbl>
              <a:tblPr firstRow="1" bandRow="1">
                <a:tableStyleId>{5C22544A-7EE6-4342-B048-85BDC9FD1C3A}</a:tableStyleId>
              </a:tblPr>
              <a:tblGrid>
                <a:gridCol w="4855004">
                  <a:extLst>
                    <a:ext uri="{9D8B030D-6E8A-4147-A177-3AD203B41FA5}">
                      <a16:colId xmlns:a16="http://schemas.microsoft.com/office/drawing/2014/main" val="20000"/>
                    </a:ext>
                  </a:extLst>
                </a:gridCol>
                <a:gridCol w="1338532">
                  <a:extLst>
                    <a:ext uri="{9D8B030D-6E8A-4147-A177-3AD203B41FA5}">
                      <a16:colId xmlns:a16="http://schemas.microsoft.com/office/drawing/2014/main" val="20001"/>
                    </a:ext>
                  </a:extLst>
                </a:gridCol>
                <a:gridCol w="1280160">
                  <a:extLst>
                    <a:ext uri="{9D8B030D-6E8A-4147-A177-3AD203B41FA5}">
                      <a16:colId xmlns:a16="http://schemas.microsoft.com/office/drawing/2014/main" val="20002"/>
                    </a:ext>
                  </a:extLst>
                </a:gridCol>
                <a:gridCol w="1538405">
                  <a:extLst>
                    <a:ext uri="{9D8B030D-6E8A-4147-A177-3AD203B41FA5}">
                      <a16:colId xmlns:a16="http://schemas.microsoft.com/office/drawing/2014/main" val="20003"/>
                    </a:ext>
                  </a:extLst>
                </a:gridCol>
                <a:gridCol w="1850970">
                  <a:extLst>
                    <a:ext uri="{9D8B030D-6E8A-4147-A177-3AD203B41FA5}">
                      <a16:colId xmlns:a16="http://schemas.microsoft.com/office/drawing/2014/main" val="20004"/>
                    </a:ext>
                  </a:extLst>
                </a:gridCol>
              </a:tblGrid>
              <a:tr h="426141">
                <a:tc>
                  <a:txBody>
                    <a:bodyPr/>
                    <a:lstStyle/>
                    <a:p>
                      <a:r>
                        <a:rPr lang="en-US" sz="1200" dirty="0">
                          <a:latin typeface="+mn-lt"/>
                        </a:rPr>
                        <a:t>Measure</a:t>
                      </a:r>
                      <a:r>
                        <a:rPr lang="en-US" sz="1200" baseline="0" dirty="0">
                          <a:latin typeface="+mn-lt"/>
                        </a:rPr>
                        <a:t> Name</a:t>
                      </a:r>
                      <a:endParaRPr lang="en-US" sz="1200" dirty="0">
                        <a:latin typeface="+mn-lt"/>
                      </a:endParaRPr>
                    </a:p>
                  </a:txBody>
                  <a:tcPr anchor="ctr">
                    <a:solidFill>
                      <a:srgbClr val="503278"/>
                    </a:solidFill>
                  </a:tcPr>
                </a:tc>
                <a:tc>
                  <a:txBody>
                    <a:bodyPr/>
                    <a:lstStyle/>
                    <a:p>
                      <a:pPr algn="ctr"/>
                      <a:r>
                        <a:rPr lang="en-US" sz="1200" dirty="0">
                          <a:latin typeface="+mn-lt"/>
                        </a:rPr>
                        <a:t> Measure Steward</a:t>
                      </a:r>
                    </a:p>
                  </a:txBody>
                  <a:tcPr anchor="ctr">
                    <a:solidFill>
                      <a:srgbClr val="503278"/>
                    </a:solidFill>
                  </a:tcPr>
                </a:tc>
                <a:tc>
                  <a:txBody>
                    <a:bodyPr/>
                    <a:lstStyle/>
                    <a:p>
                      <a:pPr algn="ctr"/>
                      <a:r>
                        <a:rPr lang="en-US" sz="1200" dirty="0">
                          <a:latin typeface="+mn-lt"/>
                        </a:rPr>
                        <a:t>NQF Measure</a:t>
                      </a:r>
                      <a:r>
                        <a:rPr lang="en-US" sz="1200" baseline="0" dirty="0">
                          <a:latin typeface="+mn-lt"/>
                        </a:rPr>
                        <a:t> Identifier</a:t>
                      </a:r>
                      <a:endParaRPr lang="en-US" sz="1200" dirty="0">
                        <a:latin typeface="+mn-lt"/>
                      </a:endParaRPr>
                    </a:p>
                  </a:txBody>
                  <a:tcPr anchor="ctr">
                    <a:solidFill>
                      <a:srgbClr val="503278"/>
                    </a:solidFill>
                  </a:tcPr>
                </a:tc>
                <a:tc>
                  <a:txBody>
                    <a:bodyPr/>
                    <a:lstStyle/>
                    <a:p>
                      <a:pPr algn="ctr"/>
                      <a:r>
                        <a:rPr lang="en-US" sz="1200" dirty="0">
                          <a:latin typeface="+mn-lt"/>
                        </a:rPr>
                        <a:t>Classification</a:t>
                      </a:r>
                    </a:p>
                  </a:txBody>
                  <a:tcPr anchor="ctr">
                    <a:solidFill>
                      <a:srgbClr val="503278"/>
                    </a:solidFill>
                  </a:tcPr>
                </a:tc>
                <a:tc>
                  <a:txBody>
                    <a:bodyPr/>
                    <a:lstStyle/>
                    <a:p>
                      <a:pPr algn="ctr"/>
                      <a:r>
                        <a:rPr lang="en-US" sz="1200" dirty="0">
                          <a:latin typeface="+mn-lt"/>
                        </a:rPr>
                        <a:t>Rationale for Change</a:t>
                      </a:r>
                    </a:p>
                  </a:txBody>
                  <a:tcPr anchor="ctr">
                    <a:solidFill>
                      <a:srgbClr val="503278"/>
                    </a:solidFill>
                  </a:tcPr>
                </a:tc>
                <a:extLst>
                  <a:ext uri="{0D108BD9-81ED-4DB2-BD59-A6C34878D82A}">
                    <a16:rowId xmlns:a16="http://schemas.microsoft.com/office/drawing/2014/main" val="10000"/>
                  </a:ext>
                </a:extLst>
              </a:tr>
              <a:tr h="501537">
                <a:tc>
                  <a:txBody>
                    <a:bodyPr/>
                    <a:lstStyle/>
                    <a:p>
                      <a:pPr algn="l" fontAlgn="t"/>
                      <a:r>
                        <a:rPr lang="en-US" sz="1200" b="0" i="0" u="none" strike="noStrike" kern="1200" dirty="0">
                          <a:solidFill>
                            <a:srgbClr val="000000"/>
                          </a:solidFill>
                          <a:effectLst/>
                          <a:latin typeface="+mn-lt"/>
                          <a:ea typeface="+mn-ea"/>
                          <a:cs typeface="+mn-cs"/>
                        </a:rPr>
                        <a:t>Contraceptive Care – Postpartum Women</a:t>
                      </a:r>
                    </a:p>
                  </a:txBody>
                  <a:tcPr marR="9525" marT="9525" marB="0" anchor="ctr">
                    <a:solidFill>
                      <a:srgbClr val="FDE7C4"/>
                    </a:solidFill>
                  </a:tcPr>
                </a:tc>
                <a:tc>
                  <a:txBody>
                    <a:bodyPr/>
                    <a:lstStyle/>
                    <a:p>
                      <a:pPr algn="ctr" fontAlgn="t"/>
                      <a:r>
                        <a:rPr lang="en-US" sz="1200" dirty="0"/>
                        <a:t>United States Office of Population Affairs</a:t>
                      </a:r>
                      <a:endParaRPr lang="en-US" sz="1200" b="0" i="0" u="none" strike="noStrike" dirty="0">
                        <a:solidFill>
                          <a:srgbClr val="000000"/>
                        </a:solidFill>
                        <a:effectLst/>
                        <a:latin typeface="+mn-lt"/>
                      </a:endParaRPr>
                    </a:p>
                  </a:txBody>
                  <a:tcPr marL="9525" marR="9525" marT="9525" marB="0" anchor="ctr">
                    <a:solidFill>
                      <a:srgbClr val="FDE7C4"/>
                    </a:solidFill>
                  </a:tcPr>
                </a:tc>
                <a:tc>
                  <a:txBody>
                    <a:bodyPr/>
                    <a:lstStyle/>
                    <a:p>
                      <a:pPr algn="ctr" fontAlgn="t"/>
                      <a:r>
                        <a:rPr lang="en-US" sz="1200" b="0" i="0" u="none" strike="noStrike" dirty="0">
                          <a:solidFill>
                            <a:srgbClr val="000000"/>
                          </a:solidFill>
                          <a:effectLst/>
                          <a:latin typeface="+mn-lt"/>
                        </a:rPr>
                        <a:t>2902</a:t>
                      </a:r>
                    </a:p>
                  </a:txBody>
                  <a:tcPr marL="9525" marR="9525" marT="9525" marB="0" anchor="ctr">
                    <a:solidFill>
                      <a:srgbClr val="FDE7C4"/>
                    </a:solidFill>
                  </a:tcPr>
                </a:tc>
                <a:tc>
                  <a:txBody>
                    <a:bodyPr/>
                    <a:lstStyle/>
                    <a:p>
                      <a:pPr algn="ctr" fontAlgn="t"/>
                      <a:r>
                        <a:rPr lang="en-US" sz="1200" b="0" i="0" u="none" strike="noStrike" dirty="0">
                          <a:solidFill>
                            <a:srgbClr val="000000"/>
                          </a:solidFill>
                          <a:effectLst/>
                          <a:latin typeface="+mn-lt"/>
                        </a:rPr>
                        <a:t>Cat 1 P4R</a:t>
                      </a:r>
                    </a:p>
                  </a:txBody>
                  <a:tcPr marL="9525" marR="9525" marT="9525" marB="0" anchor="ctr">
                    <a:solidFill>
                      <a:srgbClr val="FDE7C4"/>
                    </a:solidFill>
                  </a:tcPr>
                </a:tc>
                <a:tc>
                  <a:txBody>
                    <a:bodyPr/>
                    <a:lstStyle/>
                    <a:p>
                      <a:pPr algn="ctr" fontAlgn="t"/>
                      <a:endParaRPr lang="en-US" sz="1200" b="0" i="0" u="none" strike="noStrike" dirty="0">
                        <a:solidFill>
                          <a:srgbClr val="000000"/>
                        </a:solidFill>
                        <a:effectLst/>
                        <a:latin typeface="+mn-lt"/>
                      </a:endParaRPr>
                    </a:p>
                  </a:txBody>
                  <a:tcPr marL="9525" marR="9525" marT="9525" marB="0" anchor="ctr">
                    <a:solidFill>
                      <a:srgbClr val="FDE7C4"/>
                    </a:solidFill>
                  </a:tcPr>
                </a:tc>
                <a:extLst>
                  <a:ext uri="{0D108BD9-81ED-4DB2-BD59-A6C34878D82A}">
                    <a16:rowId xmlns:a16="http://schemas.microsoft.com/office/drawing/2014/main" val="10001"/>
                  </a:ext>
                </a:extLst>
              </a:tr>
              <a:tr h="345648">
                <a:tc>
                  <a:txBody>
                    <a:bodyPr/>
                    <a:lstStyle/>
                    <a:p>
                      <a:pPr algn="l" fontAlgn="t"/>
                      <a:r>
                        <a:rPr lang="en-US" sz="1200" b="0" i="0" u="none" strike="noStrike" dirty="0">
                          <a:solidFill>
                            <a:srgbClr val="000000"/>
                          </a:solidFill>
                          <a:effectLst/>
                          <a:latin typeface="+mn-lt"/>
                        </a:rPr>
                        <a:t>C-Section for Nulliparous Singleton Term Vertex (NSTV)</a:t>
                      </a:r>
                    </a:p>
                  </a:txBody>
                  <a:tcPr marR="9525" marT="9525" marB="0" anchor="ctr">
                    <a:solidFill>
                      <a:srgbClr val="FFF4E7"/>
                    </a:solidFill>
                  </a:tcPr>
                </a:tc>
                <a:tc>
                  <a:txBody>
                    <a:bodyPr/>
                    <a:lstStyle/>
                    <a:p>
                      <a:pPr algn="ctr" fontAlgn="t"/>
                      <a:r>
                        <a:rPr lang="en-US" sz="1200" b="0" i="0" u="none" strike="noStrike" dirty="0">
                          <a:solidFill>
                            <a:srgbClr val="000000"/>
                          </a:solidFill>
                          <a:effectLst/>
                          <a:latin typeface="+mn-lt"/>
                        </a:rPr>
                        <a:t>The Joint Commission</a:t>
                      </a:r>
                    </a:p>
                  </a:txBody>
                  <a:tcPr marL="9525" marR="9525" marT="9525" marB="0" anchor="ctr">
                    <a:solidFill>
                      <a:srgbClr val="FFF4E7"/>
                    </a:solidFill>
                  </a:tcPr>
                </a:tc>
                <a:tc>
                  <a:txBody>
                    <a:bodyPr/>
                    <a:lstStyle/>
                    <a:p>
                      <a:pPr algn="ctr" fontAlgn="t"/>
                      <a:r>
                        <a:rPr lang="en-US" sz="1200" b="0" i="0" u="none" strike="noStrike" dirty="0">
                          <a:solidFill>
                            <a:srgbClr val="000000"/>
                          </a:solidFill>
                          <a:effectLst/>
                          <a:latin typeface="+mn-lt"/>
                        </a:rPr>
                        <a:t>0471</a:t>
                      </a:r>
                    </a:p>
                  </a:txBody>
                  <a:tcPr marL="9525" marR="9525" marT="9525" marB="0" anchor="ctr">
                    <a:solidFill>
                      <a:srgbClr val="FFF4E7"/>
                    </a:solidFill>
                  </a:tcPr>
                </a:tc>
                <a:tc>
                  <a:txBody>
                    <a:bodyPr/>
                    <a:lstStyle/>
                    <a:p>
                      <a:pPr algn="ctr" fontAlgn="t"/>
                      <a:r>
                        <a:rPr lang="en-US" sz="1200" b="0" i="0" u="none" strike="noStrike" dirty="0">
                          <a:solidFill>
                            <a:srgbClr val="000000"/>
                          </a:solidFill>
                          <a:effectLst/>
                          <a:latin typeface="+mn-lt"/>
                        </a:rPr>
                        <a:t>Cat 1 P4R</a:t>
                      </a:r>
                    </a:p>
                  </a:txBody>
                  <a:tcPr marL="9525" marR="9525" marT="9525" marB="0" anchor="ctr">
                    <a:solidFill>
                      <a:srgbClr val="FFF4E7"/>
                    </a:solidFill>
                  </a:tcPr>
                </a:tc>
                <a:tc>
                  <a:txBody>
                    <a:bodyPr/>
                    <a:lstStyle/>
                    <a:p>
                      <a:pPr algn="ctr" fontAlgn="t"/>
                      <a:endParaRPr lang="en-US" sz="1200" b="0" i="0" u="none" strike="noStrike" dirty="0">
                        <a:solidFill>
                          <a:srgbClr val="000000"/>
                        </a:solidFill>
                        <a:effectLst/>
                        <a:latin typeface="+mn-lt"/>
                      </a:endParaRPr>
                    </a:p>
                  </a:txBody>
                  <a:tcPr marL="9525" marR="9525" marT="9525" marB="0" anchor="ctr">
                    <a:solidFill>
                      <a:srgbClr val="FFF4E7"/>
                    </a:solidFill>
                  </a:tcPr>
                </a:tc>
                <a:extLst>
                  <a:ext uri="{0D108BD9-81ED-4DB2-BD59-A6C34878D82A}">
                    <a16:rowId xmlns:a16="http://schemas.microsoft.com/office/drawing/2014/main" val="10002"/>
                  </a:ext>
                </a:extLst>
              </a:tr>
              <a:tr h="520247">
                <a:tc>
                  <a:txBody>
                    <a:bodyPr/>
                    <a:lstStyle/>
                    <a:p>
                      <a:pPr algn="l" fontAlgn="t"/>
                      <a:r>
                        <a:rPr lang="en-US" sz="1200" b="0" i="0" u="none" strike="sngStrike" baseline="0" dirty="0">
                          <a:solidFill>
                            <a:srgbClr val="FF0000"/>
                          </a:solidFill>
                          <a:effectLst/>
                          <a:latin typeface="+mn-lt"/>
                        </a:rPr>
                        <a:t>Frequency of Ongoing Prenatal Care</a:t>
                      </a:r>
                    </a:p>
                  </a:txBody>
                  <a:tcPr marR="9525" marT="9525" marB="0" anchor="ctr">
                    <a:solidFill>
                      <a:srgbClr val="FEE7C4"/>
                    </a:solidFill>
                  </a:tcPr>
                </a:tc>
                <a:tc>
                  <a:txBody>
                    <a:bodyPr/>
                    <a:lstStyle/>
                    <a:p>
                      <a:pPr algn="ctr" fontAlgn="t"/>
                      <a:r>
                        <a:rPr lang="en-US" sz="1200" b="0" i="0" u="none" strike="sngStrike" baseline="0" dirty="0">
                          <a:solidFill>
                            <a:srgbClr val="FF0000"/>
                          </a:solidFill>
                          <a:effectLst/>
                          <a:latin typeface="+mn-lt"/>
                        </a:rPr>
                        <a:t>NCQA</a:t>
                      </a:r>
                    </a:p>
                  </a:txBody>
                  <a:tcPr marL="9525" marR="9525" marT="9525" marB="0" anchor="ctr">
                    <a:solidFill>
                      <a:srgbClr val="FEE7C4"/>
                    </a:solidFill>
                  </a:tcPr>
                </a:tc>
                <a:tc>
                  <a:txBody>
                    <a:bodyPr/>
                    <a:lstStyle/>
                    <a:p>
                      <a:pPr algn="ctr" fontAlgn="t"/>
                      <a:r>
                        <a:rPr lang="en-US" sz="1200" b="0" i="0" u="none" strike="sngStrike" baseline="0" dirty="0">
                          <a:solidFill>
                            <a:srgbClr val="FF0000"/>
                          </a:solidFill>
                          <a:effectLst/>
                          <a:latin typeface="+mn-lt"/>
                        </a:rPr>
                        <a:t>1391 (lost endorsement)</a:t>
                      </a:r>
                    </a:p>
                  </a:txBody>
                  <a:tcPr marL="9525" marR="9525" marT="9525" marB="0" anchor="ctr">
                    <a:solidFill>
                      <a:srgbClr val="FEE7C4"/>
                    </a:solidFill>
                  </a:tcPr>
                </a:tc>
                <a:tc>
                  <a:txBody>
                    <a:bodyPr/>
                    <a:lstStyle/>
                    <a:p>
                      <a:pPr algn="ctr" fontAlgn="t"/>
                      <a:r>
                        <a:rPr lang="en-US" sz="1200" b="0" i="0" u="none" strike="sngStrike" dirty="0">
                          <a:solidFill>
                            <a:srgbClr val="FF0000"/>
                          </a:solidFill>
                          <a:effectLst/>
                          <a:latin typeface="+mn-lt"/>
                        </a:rPr>
                        <a:t>Cat 1 P4P</a:t>
                      </a:r>
                      <a:br>
                        <a:rPr lang="en-US" sz="1200" b="0" i="0" u="none" strike="noStrike" dirty="0">
                          <a:solidFill>
                            <a:srgbClr val="FF0000"/>
                          </a:solidFill>
                          <a:effectLst/>
                          <a:latin typeface="+mn-lt"/>
                        </a:rPr>
                      </a:br>
                      <a:r>
                        <a:rPr lang="en-US" sz="1200" b="0" i="0" u="none" strike="noStrike" dirty="0">
                          <a:solidFill>
                            <a:srgbClr val="FF0000"/>
                          </a:solidFill>
                          <a:effectLst/>
                          <a:latin typeface="+mn-lt"/>
                        </a:rPr>
                        <a:t>Removed from Measure</a:t>
                      </a:r>
                      <a:r>
                        <a:rPr lang="en-US" sz="1200" b="0" i="0" u="none" strike="noStrike" baseline="0" dirty="0">
                          <a:solidFill>
                            <a:srgbClr val="FF0000"/>
                          </a:solidFill>
                          <a:effectLst/>
                          <a:latin typeface="+mn-lt"/>
                        </a:rPr>
                        <a:t> Set</a:t>
                      </a:r>
                      <a:endParaRPr lang="en-US" sz="1200" b="0" i="0" u="none" strike="noStrike" dirty="0">
                        <a:solidFill>
                          <a:srgbClr val="FF0000"/>
                        </a:solidFill>
                        <a:effectLst/>
                        <a:latin typeface="+mn-lt"/>
                      </a:endParaRPr>
                    </a:p>
                  </a:txBody>
                  <a:tcPr marL="9525" marR="9525" marT="9525" marB="0" anchor="ctr">
                    <a:solidFill>
                      <a:srgbClr val="FEE7C4"/>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200" b="0" i="0" u="none" strike="noStrike" dirty="0">
                          <a:solidFill>
                            <a:srgbClr val="FF0000"/>
                          </a:solidFill>
                          <a:effectLst/>
                          <a:latin typeface="+mn-lt"/>
                        </a:rPr>
                        <a:t>Measure retired by NCQA</a:t>
                      </a:r>
                    </a:p>
                  </a:txBody>
                  <a:tcPr marL="9525" marR="9525" marT="9525" marB="0" anchor="ctr">
                    <a:solidFill>
                      <a:srgbClr val="FEE7C4"/>
                    </a:solidFill>
                  </a:tcPr>
                </a:tc>
                <a:extLst>
                  <a:ext uri="{0D108BD9-81ED-4DB2-BD59-A6C34878D82A}">
                    <a16:rowId xmlns:a16="http://schemas.microsoft.com/office/drawing/2014/main" val="10003"/>
                  </a:ext>
                </a:extLst>
              </a:tr>
              <a:tr h="520247">
                <a:tc>
                  <a:txBody>
                    <a:bodyPr/>
                    <a:lstStyle/>
                    <a:p>
                      <a:pPr algn="l" fontAlgn="t"/>
                      <a:r>
                        <a:rPr lang="en-US" sz="1200" b="0" i="0" u="none" strike="noStrike" dirty="0">
                          <a:solidFill>
                            <a:srgbClr val="000000"/>
                          </a:solidFill>
                          <a:effectLst/>
                          <a:latin typeface="+mn-lt"/>
                        </a:rPr>
                        <a:t>Incidence of Episiotomy  [% of Vaginal Deliveries With Episiotomy]</a:t>
                      </a:r>
                    </a:p>
                  </a:txBody>
                  <a:tcPr marR="9525" marT="9525" marB="0" anchor="ctr">
                    <a:solidFill>
                      <a:srgbClr val="FFF4E7"/>
                    </a:solidFill>
                  </a:tcPr>
                </a:tc>
                <a:tc>
                  <a:txBody>
                    <a:bodyPr/>
                    <a:lstStyle/>
                    <a:p>
                      <a:pPr algn="ctr" fontAlgn="t"/>
                      <a:r>
                        <a:rPr lang="en-US" sz="1200" b="0" i="0" u="none" strike="noStrike" dirty="0">
                          <a:solidFill>
                            <a:srgbClr val="000000"/>
                          </a:solidFill>
                          <a:effectLst/>
                          <a:latin typeface="+mn-lt"/>
                        </a:rPr>
                        <a:t>Christiana Care Health System</a:t>
                      </a:r>
                    </a:p>
                  </a:txBody>
                  <a:tcPr marL="9525" marR="9525" marT="9525" marB="0" anchor="ctr">
                    <a:solidFill>
                      <a:srgbClr val="FFF4E7"/>
                    </a:solidFill>
                  </a:tcPr>
                </a:tc>
                <a:tc>
                  <a:txBody>
                    <a:bodyPr/>
                    <a:lstStyle/>
                    <a:p>
                      <a:pPr algn="ctr" fontAlgn="t"/>
                      <a:r>
                        <a:rPr lang="en-US" sz="1200" b="0" i="0" u="none" strike="noStrike" dirty="0">
                          <a:solidFill>
                            <a:srgbClr val="000000"/>
                          </a:solidFill>
                          <a:effectLst/>
                          <a:latin typeface="+mn-lt"/>
                        </a:rPr>
                        <a:t>0470</a:t>
                      </a:r>
                    </a:p>
                  </a:txBody>
                  <a:tcPr marL="9525" marR="9525" marT="9525" marB="0" anchor="ctr">
                    <a:solidFill>
                      <a:srgbClr val="FFF4E7"/>
                    </a:solidFill>
                  </a:tcPr>
                </a:tc>
                <a:tc>
                  <a:txBody>
                    <a:bodyPr/>
                    <a:lstStyle/>
                    <a:p>
                      <a:pPr algn="ctr" fontAlgn="t"/>
                      <a:r>
                        <a:rPr lang="en-US" sz="1200" b="0" i="0" u="none" strike="noStrike" dirty="0">
                          <a:solidFill>
                            <a:srgbClr val="000000"/>
                          </a:solidFill>
                          <a:effectLst/>
                          <a:latin typeface="+mn-lt"/>
                        </a:rPr>
                        <a:t>Cat 1 P4R</a:t>
                      </a:r>
                    </a:p>
                  </a:txBody>
                  <a:tcPr marL="9525" marR="9525" marT="9525" marB="0" anchor="ctr">
                    <a:solidFill>
                      <a:srgbClr val="FFF4E7"/>
                    </a:solidFill>
                  </a:tcPr>
                </a:tc>
                <a:tc>
                  <a:txBody>
                    <a:bodyPr/>
                    <a:lstStyle/>
                    <a:p>
                      <a:pPr algn="ctr" fontAlgn="t"/>
                      <a:endParaRPr lang="en-US" sz="1200" b="0" i="0" u="none" strike="noStrike" dirty="0">
                        <a:solidFill>
                          <a:srgbClr val="000000"/>
                        </a:solidFill>
                        <a:effectLst/>
                        <a:latin typeface="+mn-lt"/>
                      </a:endParaRPr>
                    </a:p>
                  </a:txBody>
                  <a:tcPr marL="9525" marR="9525" marT="9525" marB="0" anchor="ctr">
                    <a:solidFill>
                      <a:srgbClr val="FFF4E7"/>
                    </a:solidFill>
                  </a:tcPr>
                </a:tc>
                <a:extLst>
                  <a:ext uri="{0D108BD9-81ED-4DB2-BD59-A6C34878D82A}">
                    <a16:rowId xmlns:a16="http://schemas.microsoft.com/office/drawing/2014/main" val="10004"/>
                  </a:ext>
                </a:extLst>
              </a:tr>
              <a:tr h="349791">
                <a:tc>
                  <a:txBody>
                    <a:bodyPr/>
                    <a:lstStyle/>
                    <a:p>
                      <a:pPr algn="l" fontAlgn="t"/>
                      <a:r>
                        <a:rPr lang="en-US" sz="1200" b="0" i="0" u="none" strike="noStrike" dirty="0">
                          <a:solidFill>
                            <a:srgbClr val="000000"/>
                          </a:solidFill>
                          <a:effectLst/>
                          <a:latin typeface="+mn-lt"/>
                        </a:rPr>
                        <a:t>Low Birth Weight [Live births weighing less than 2,500 grams (preterm v. full term)]</a:t>
                      </a:r>
                    </a:p>
                  </a:txBody>
                  <a:tcPr marR="9525" marT="9525" marB="0" anchor="ctr">
                    <a:solidFill>
                      <a:srgbClr val="FEE7C4"/>
                    </a:solidFill>
                  </a:tcPr>
                </a:tc>
                <a:tc>
                  <a:txBody>
                    <a:bodyPr/>
                    <a:lstStyle/>
                    <a:p>
                      <a:pPr algn="ctr" fontAlgn="t"/>
                      <a:r>
                        <a:rPr lang="en-US" sz="1200" b="0" i="0" u="none" strike="noStrike" dirty="0">
                          <a:solidFill>
                            <a:srgbClr val="000000"/>
                          </a:solidFill>
                          <a:effectLst/>
                          <a:latin typeface="+mn-lt"/>
                        </a:rPr>
                        <a:t>AHRQ</a:t>
                      </a:r>
                    </a:p>
                  </a:txBody>
                  <a:tcPr marL="9525" marR="9525" marT="9525" marB="0" anchor="ctr">
                    <a:solidFill>
                      <a:srgbClr val="FEE7C4"/>
                    </a:solidFill>
                  </a:tcPr>
                </a:tc>
                <a:tc>
                  <a:txBody>
                    <a:bodyPr/>
                    <a:lstStyle/>
                    <a:p>
                      <a:pPr algn="ctr" fontAlgn="t"/>
                      <a:r>
                        <a:rPr lang="en-US" sz="1200" b="0" i="0" u="none" strike="noStrike" dirty="0">
                          <a:solidFill>
                            <a:srgbClr val="000000"/>
                          </a:solidFill>
                          <a:effectLst/>
                          <a:latin typeface="+mn-lt"/>
                        </a:rPr>
                        <a:t>0278</a:t>
                      </a:r>
                    </a:p>
                  </a:txBody>
                  <a:tcPr marL="9525" marR="9525" marT="9525" marB="0" anchor="ctr">
                    <a:solidFill>
                      <a:srgbClr val="FEE7C4"/>
                    </a:solidFill>
                  </a:tcPr>
                </a:tc>
                <a:tc>
                  <a:txBody>
                    <a:bodyPr/>
                    <a:lstStyle/>
                    <a:p>
                      <a:pPr algn="ctr" fontAlgn="t"/>
                      <a:r>
                        <a:rPr lang="en-US" sz="1200" b="0" i="0" u="none" strike="noStrike" dirty="0">
                          <a:solidFill>
                            <a:srgbClr val="000000"/>
                          </a:solidFill>
                          <a:effectLst/>
                          <a:latin typeface="+mn-lt"/>
                        </a:rPr>
                        <a:t>Cat 1 P4R</a:t>
                      </a:r>
                    </a:p>
                  </a:txBody>
                  <a:tcPr marL="9525" marR="9525" marT="9525" marB="0" anchor="ctr">
                    <a:solidFill>
                      <a:srgbClr val="FEE7C4"/>
                    </a:solidFill>
                  </a:tcPr>
                </a:tc>
                <a:tc>
                  <a:txBody>
                    <a:bodyPr/>
                    <a:lstStyle/>
                    <a:p>
                      <a:pPr algn="ctr" fontAlgn="t"/>
                      <a:endParaRPr lang="en-US" sz="1200" b="0" i="0" u="none" strike="noStrike" dirty="0">
                        <a:solidFill>
                          <a:srgbClr val="000000"/>
                        </a:solidFill>
                        <a:effectLst/>
                        <a:latin typeface="+mn-lt"/>
                      </a:endParaRPr>
                    </a:p>
                  </a:txBody>
                  <a:tcPr marL="9525" marR="9525" marT="9525" marB="0" anchor="ctr">
                    <a:solidFill>
                      <a:srgbClr val="FEE7C4"/>
                    </a:solidFill>
                  </a:tcPr>
                </a:tc>
                <a:extLst>
                  <a:ext uri="{0D108BD9-81ED-4DB2-BD59-A6C34878D82A}">
                    <a16:rowId xmlns:a16="http://schemas.microsoft.com/office/drawing/2014/main" val="10005"/>
                  </a:ext>
                </a:extLst>
              </a:tr>
              <a:tr h="349791">
                <a:tc>
                  <a:txBody>
                    <a:bodyPr/>
                    <a:lstStyle/>
                    <a:p>
                      <a:pPr algn="l" fontAlgn="t"/>
                      <a:r>
                        <a:rPr lang="en-US" sz="1200" b="0" i="0" u="none" strike="noStrike" dirty="0">
                          <a:solidFill>
                            <a:srgbClr val="000000"/>
                          </a:solidFill>
                          <a:effectLst/>
                          <a:latin typeface="+mn-lt"/>
                        </a:rPr>
                        <a:t>Percentage of Babies Who Were Exclusively Fed with Breast Milk During Stay</a:t>
                      </a:r>
                    </a:p>
                  </a:txBody>
                  <a:tcPr marR="9525" marT="9525" marB="0" anchor="ctr">
                    <a:solidFill>
                      <a:srgbClr val="FFF4E7"/>
                    </a:solidFill>
                  </a:tcPr>
                </a:tc>
                <a:tc>
                  <a:txBody>
                    <a:bodyPr/>
                    <a:lstStyle/>
                    <a:p>
                      <a:pPr algn="ctr" fontAlgn="t"/>
                      <a:r>
                        <a:rPr lang="en-US" sz="1200" b="0" i="0" u="none" strike="noStrike" dirty="0">
                          <a:solidFill>
                            <a:srgbClr val="000000"/>
                          </a:solidFill>
                          <a:effectLst/>
                          <a:latin typeface="+mn-lt"/>
                        </a:rPr>
                        <a:t>TJC</a:t>
                      </a:r>
                    </a:p>
                  </a:txBody>
                  <a:tcPr marL="9525" marR="9525" marT="9525" marB="0" anchor="ctr">
                    <a:solidFill>
                      <a:srgbClr val="FFF4E7"/>
                    </a:solidFill>
                  </a:tcPr>
                </a:tc>
                <a:tc>
                  <a:txBody>
                    <a:bodyPr/>
                    <a:lstStyle/>
                    <a:p>
                      <a:pPr algn="ctr" fontAlgn="t"/>
                      <a:r>
                        <a:rPr lang="en-US" sz="1200" b="0" i="0" u="none" strike="noStrike" dirty="0">
                          <a:solidFill>
                            <a:srgbClr val="000000"/>
                          </a:solidFill>
                          <a:effectLst/>
                          <a:latin typeface="+mn-lt"/>
                        </a:rPr>
                        <a:t>0480</a:t>
                      </a:r>
                    </a:p>
                  </a:txBody>
                  <a:tcPr marL="9525" marR="9525" marT="9525" marB="0" anchor="ctr">
                    <a:solidFill>
                      <a:srgbClr val="FFF4E7"/>
                    </a:solidFill>
                  </a:tcPr>
                </a:tc>
                <a:tc>
                  <a:txBody>
                    <a:bodyPr/>
                    <a:lstStyle/>
                    <a:p>
                      <a:pPr algn="ctr" fontAlgn="t"/>
                      <a:r>
                        <a:rPr lang="en-US" sz="1200" b="0" i="0" u="none" strike="noStrike" dirty="0">
                          <a:solidFill>
                            <a:srgbClr val="000000"/>
                          </a:solidFill>
                          <a:effectLst/>
                          <a:latin typeface="+mn-lt"/>
                        </a:rPr>
                        <a:t>Cat 1 P4R</a:t>
                      </a:r>
                    </a:p>
                  </a:txBody>
                  <a:tcPr marL="9525" marR="9525" marT="9525" marB="0" anchor="ctr">
                    <a:solidFill>
                      <a:srgbClr val="FFF4E7"/>
                    </a:solidFill>
                  </a:tcPr>
                </a:tc>
                <a:tc>
                  <a:txBody>
                    <a:bodyPr/>
                    <a:lstStyle/>
                    <a:p>
                      <a:pPr algn="ctr" fontAlgn="t"/>
                      <a:endParaRPr lang="en-US" sz="1200" b="0" i="0" u="none" strike="noStrike" dirty="0">
                        <a:solidFill>
                          <a:srgbClr val="000000"/>
                        </a:solidFill>
                        <a:effectLst/>
                        <a:latin typeface="+mn-lt"/>
                      </a:endParaRPr>
                    </a:p>
                  </a:txBody>
                  <a:tcPr marL="9525" marR="9525" marT="9525" marB="0" anchor="ctr">
                    <a:solidFill>
                      <a:srgbClr val="FFF4E7"/>
                    </a:solidFill>
                  </a:tcPr>
                </a:tc>
                <a:extLst>
                  <a:ext uri="{0D108BD9-81ED-4DB2-BD59-A6C34878D82A}">
                    <a16:rowId xmlns:a16="http://schemas.microsoft.com/office/drawing/2014/main" val="10006"/>
                  </a:ext>
                </a:extLst>
              </a:tr>
              <a:tr h="345648">
                <a:tc>
                  <a:txBody>
                    <a:bodyPr/>
                    <a:lstStyle/>
                    <a:p>
                      <a:pPr algn="l" fontAlgn="t"/>
                      <a:r>
                        <a:rPr lang="en-US" sz="1200" b="0" i="0" u="none" strike="noStrike" dirty="0">
                          <a:solidFill>
                            <a:srgbClr val="000000"/>
                          </a:solidFill>
                          <a:effectLst/>
                          <a:latin typeface="+mn-lt"/>
                        </a:rPr>
                        <a:t>Percentage of Preterm Births. </a:t>
                      </a:r>
                    </a:p>
                  </a:txBody>
                  <a:tcPr marR="9525" marT="9525" marB="0" anchor="ctr">
                    <a:solidFill>
                      <a:srgbClr val="FEE7C4"/>
                    </a:solidFill>
                  </a:tcPr>
                </a:tc>
                <a:tc>
                  <a:txBody>
                    <a:bodyPr/>
                    <a:lstStyle/>
                    <a:p>
                      <a:pPr algn="ctr" fontAlgn="t"/>
                      <a:r>
                        <a:rPr lang="en-US" sz="1200" b="0" i="0" u="none" strike="noStrike" dirty="0">
                          <a:solidFill>
                            <a:srgbClr val="000000"/>
                          </a:solidFill>
                          <a:effectLst/>
                          <a:latin typeface="+mn-lt"/>
                        </a:rPr>
                        <a:t>NYS</a:t>
                      </a:r>
                    </a:p>
                  </a:txBody>
                  <a:tcPr marL="9525" marR="9525" marT="9525" marB="0" anchor="ctr">
                    <a:solidFill>
                      <a:srgbClr val="FEE7C4"/>
                    </a:solidFill>
                  </a:tcPr>
                </a:tc>
                <a:tc>
                  <a:txBody>
                    <a:bodyPr/>
                    <a:lstStyle/>
                    <a:p>
                      <a:pPr algn="ctr" fontAlgn="t"/>
                      <a:r>
                        <a:rPr lang="en-US" sz="1200" b="0" i="0" u="none" strike="noStrike" dirty="0">
                          <a:solidFill>
                            <a:srgbClr val="000000"/>
                          </a:solidFill>
                          <a:effectLst/>
                          <a:latin typeface="+mn-lt"/>
                        </a:rPr>
                        <a:t>Not endorsed</a:t>
                      </a:r>
                    </a:p>
                  </a:txBody>
                  <a:tcPr marL="9525" marR="9525" marT="9525" marB="0" anchor="ctr">
                    <a:solidFill>
                      <a:srgbClr val="FEE7C4"/>
                    </a:solidFill>
                  </a:tcPr>
                </a:tc>
                <a:tc>
                  <a:txBody>
                    <a:bodyPr/>
                    <a:lstStyle/>
                    <a:p>
                      <a:pPr algn="ctr" fontAlgn="t"/>
                      <a:r>
                        <a:rPr lang="en-US" sz="1200" b="0" i="0" u="none" strike="noStrike" dirty="0">
                          <a:solidFill>
                            <a:srgbClr val="000000"/>
                          </a:solidFill>
                          <a:effectLst/>
                          <a:latin typeface="+mn-lt"/>
                        </a:rPr>
                        <a:t>Cat 1 P4R</a:t>
                      </a:r>
                    </a:p>
                  </a:txBody>
                  <a:tcPr marL="9525" marR="9525" marT="9525" marB="0" anchor="ctr">
                    <a:solidFill>
                      <a:srgbClr val="FEE7C4"/>
                    </a:solidFill>
                  </a:tcPr>
                </a:tc>
                <a:tc>
                  <a:txBody>
                    <a:bodyPr/>
                    <a:lstStyle/>
                    <a:p>
                      <a:pPr algn="ctr" fontAlgn="t"/>
                      <a:endParaRPr lang="en-US" sz="1200" b="0" i="0" u="none" strike="noStrike" dirty="0">
                        <a:solidFill>
                          <a:srgbClr val="000000"/>
                        </a:solidFill>
                        <a:effectLst/>
                        <a:latin typeface="+mn-lt"/>
                      </a:endParaRPr>
                    </a:p>
                  </a:txBody>
                  <a:tcPr marL="9525" marR="9525" marT="9525" marB="0" anchor="ctr">
                    <a:solidFill>
                      <a:srgbClr val="FEE7C4"/>
                    </a:solidFill>
                  </a:tcPr>
                </a:tc>
                <a:extLst>
                  <a:ext uri="{0D108BD9-81ED-4DB2-BD59-A6C34878D82A}">
                    <a16:rowId xmlns:a16="http://schemas.microsoft.com/office/drawing/2014/main" val="10007"/>
                  </a:ext>
                </a:extLst>
              </a:tr>
              <a:tr h="501537">
                <a:tc>
                  <a:txBody>
                    <a:bodyPr/>
                    <a:lstStyle/>
                    <a:p>
                      <a:pPr algn="l" fontAlgn="t"/>
                      <a:r>
                        <a:rPr lang="en-US" sz="1200" b="0" i="0" u="none" strike="noStrike" dirty="0">
                          <a:solidFill>
                            <a:srgbClr val="7030A0"/>
                          </a:solidFill>
                          <a:effectLst/>
                          <a:latin typeface="+mn-lt"/>
                        </a:rPr>
                        <a:t>Prenatal &amp; Postpartum Care (PPC) —Timeliness of Prenatal Care &amp; Postpartum Visits</a:t>
                      </a:r>
                    </a:p>
                  </a:txBody>
                  <a:tcPr marR="9525" marT="9525" marB="0" anchor="ctr">
                    <a:solidFill>
                      <a:srgbClr val="FFF4E7"/>
                    </a:solidFill>
                  </a:tcPr>
                </a:tc>
                <a:tc>
                  <a:txBody>
                    <a:bodyPr/>
                    <a:lstStyle/>
                    <a:p>
                      <a:pPr algn="ctr" fontAlgn="t"/>
                      <a:r>
                        <a:rPr lang="en-US" sz="1200" b="0" i="0" u="none" strike="noStrike" dirty="0">
                          <a:solidFill>
                            <a:srgbClr val="7030A0"/>
                          </a:solidFill>
                          <a:effectLst/>
                          <a:latin typeface="+mn-lt"/>
                        </a:rPr>
                        <a:t>NCQA</a:t>
                      </a:r>
                    </a:p>
                  </a:txBody>
                  <a:tcPr marL="9525" marR="9525" marT="9525" marB="0" anchor="ctr">
                    <a:solidFill>
                      <a:srgbClr val="FFF4E7"/>
                    </a:solidFill>
                  </a:tcPr>
                </a:tc>
                <a:tc>
                  <a:txBody>
                    <a:bodyPr/>
                    <a:lstStyle/>
                    <a:p>
                      <a:pPr algn="ctr" fontAlgn="t"/>
                      <a:r>
                        <a:rPr lang="en-US" sz="1200" b="0" i="0" u="none" strike="noStrike" dirty="0">
                          <a:solidFill>
                            <a:srgbClr val="7030A0"/>
                          </a:solidFill>
                          <a:effectLst/>
                          <a:latin typeface="+mn-lt"/>
                        </a:rPr>
                        <a:t>1517</a:t>
                      </a:r>
                      <a:br>
                        <a:rPr lang="en-US" sz="1200" b="0" i="0" u="none" strike="noStrike" dirty="0">
                          <a:solidFill>
                            <a:srgbClr val="7030A0"/>
                          </a:solidFill>
                          <a:effectLst/>
                          <a:latin typeface="+mn-lt"/>
                        </a:rPr>
                      </a:br>
                      <a:r>
                        <a:rPr lang="en-US" sz="1200" b="0" i="0" u="none" strike="noStrike" dirty="0">
                          <a:solidFill>
                            <a:srgbClr val="7030A0"/>
                          </a:solidFill>
                          <a:effectLst/>
                          <a:latin typeface="+mn-lt"/>
                        </a:rPr>
                        <a:t>(lost NQF  endorsement)</a:t>
                      </a:r>
                    </a:p>
                  </a:txBody>
                  <a:tcPr marL="9525" marR="9525" marT="9525" marB="0" anchor="ctr">
                    <a:solidFill>
                      <a:srgbClr val="FFF4E7"/>
                    </a:solidFill>
                  </a:tcPr>
                </a:tc>
                <a:tc>
                  <a:txBody>
                    <a:bodyPr/>
                    <a:lstStyle/>
                    <a:p>
                      <a:pPr algn="ctr" fontAlgn="t"/>
                      <a:r>
                        <a:rPr lang="en-US" sz="1200" b="0" i="0" u="none" strike="noStrike" dirty="0">
                          <a:solidFill>
                            <a:srgbClr val="7030A0"/>
                          </a:solidFill>
                          <a:effectLst/>
                          <a:latin typeface="+mn-lt"/>
                        </a:rPr>
                        <a:t>Cat 1 P4P</a:t>
                      </a:r>
                    </a:p>
                  </a:txBody>
                  <a:tcPr marL="9525" marR="9525" marT="9525" marB="0" anchor="ctr">
                    <a:solidFill>
                      <a:srgbClr val="FFF4E7"/>
                    </a:solidFill>
                  </a:tcPr>
                </a:tc>
                <a:tc>
                  <a:txBody>
                    <a:bodyPr/>
                    <a:lstStyle/>
                    <a:p>
                      <a:pPr algn="ctr" fontAlgn="t"/>
                      <a:endParaRPr lang="en-US" sz="1200" b="0" i="0" u="none" strike="noStrike" dirty="0">
                        <a:solidFill>
                          <a:srgbClr val="7030A0"/>
                        </a:solidFill>
                        <a:effectLst/>
                        <a:latin typeface="+mn-lt"/>
                      </a:endParaRPr>
                    </a:p>
                  </a:txBody>
                  <a:tcPr marL="9525" marR="9525" marT="9525" marB="0" anchor="ctr">
                    <a:solidFill>
                      <a:srgbClr val="FFF4E7"/>
                    </a:solidFill>
                  </a:tcPr>
                </a:tc>
                <a:extLst>
                  <a:ext uri="{0D108BD9-81ED-4DB2-BD59-A6C34878D82A}">
                    <a16:rowId xmlns:a16="http://schemas.microsoft.com/office/drawing/2014/main" val="10008"/>
                  </a:ext>
                </a:extLst>
              </a:tr>
              <a:tr h="476671">
                <a:tc>
                  <a:txBody>
                    <a:bodyPr/>
                    <a:lstStyle/>
                    <a:p>
                      <a:pPr algn="l" fontAlgn="t"/>
                      <a:r>
                        <a:rPr lang="en-US" sz="1200" b="1" i="0" u="none" strike="noStrike" baseline="30000" dirty="0">
                          <a:solidFill>
                            <a:srgbClr val="000000"/>
                          </a:solidFill>
                          <a:effectLst/>
                          <a:latin typeface="+mn-lt"/>
                        </a:rPr>
                        <a:t>IPC</a:t>
                      </a:r>
                      <a:r>
                        <a:rPr lang="en-US" sz="1200" b="0" i="0" u="none" strike="noStrike" dirty="0">
                          <a:solidFill>
                            <a:srgbClr val="000000"/>
                          </a:solidFill>
                          <a:effectLst/>
                          <a:latin typeface="+mn-lt"/>
                        </a:rPr>
                        <a:t> Preventive Care and Screening: Screening for Clinical Depression and Follow-Up Plan</a:t>
                      </a:r>
                    </a:p>
                  </a:txBody>
                  <a:tcPr marR="9525" marT="9525" marB="0" anchor="ctr">
                    <a:solidFill>
                      <a:srgbClr val="FEE7C4"/>
                    </a:solidFill>
                  </a:tcPr>
                </a:tc>
                <a:tc>
                  <a:txBody>
                    <a:bodyPr/>
                    <a:lstStyle/>
                    <a:p>
                      <a:pPr algn="ctr" fontAlgn="t"/>
                      <a:r>
                        <a:rPr lang="en-US" sz="1200" b="0" i="0" u="none" strike="noStrike" dirty="0">
                          <a:solidFill>
                            <a:srgbClr val="000000"/>
                          </a:solidFill>
                          <a:effectLst/>
                          <a:latin typeface="+mn-lt"/>
                        </a:rPr>
                        <a:t>CMS</a:t>
                      </a:r>
                    </a:p>
                  </a:txBody>
                  <a:tcPr marL="9525" marR="9525" marT="9525" marB="0" anchor="ctr">
                    <a:solidFill>
                      <a:srgbClr val="FEE7C4"/>
                    </a:solidFill>
                  </a:tcPr>
                </a:tc>
                <a:tc>
                  <a:txBody>
                    <a:bodyPr/>
                    <a:lstStyle/>
                    <a:p>
                      <a:pPr algn="ctr" fontAlgn="t"/>
                      <a:r>
                        <a:rPr lang="en-US" sz="1200" b="0" i="0" u="none" strike="noStrike" dirty="0">
                          <a:solidFill>
                            <a:srgbClr val="000000"/>
                          </a:solidFill>
                          <a:effectLst/>
                          <a:latin typeface="+mn-lt"/>
                        </a:rPr>
                        <a:t>0418</a:t>
                      </a:r>
                    </a:p>
                  </a:txBody>
                  <a:tcPr marL="9525" marR="9525" marT="9525" marB="0" anchor="ctr">
                    <a:solidFill>
                      <a:srgbClr val="FEE7C4"/>
                    </a:solidFill>
                  </a:tcPr>
                </a:tc>
                <a:tc>
                  <a:txBody>
                    <a:bodyPr/>
                    <a:lstStyle/>
                    <a:p>
                      <a:pPr algn="ctr" fontAlgn="t"/>
                      <a:r>
                        <a:rPr lang="en-US" sz="1200" b="0" i="0" u="none" strike="noStrike" dirty="0">
                          <a:solidFill>
                            <a:srgbClr val="000000"/>
                          </a:solidFill>
                          <a:effectLst/>
                          <a:latin typeface="+mn-lt"/>
                        </a:rPr>
                        <a:t>Cat 1 P4R</a:t>
                      </a:r>
                    </a:p>
                  </a:txBody>
                  <a:tcPr marL="9525" marR="9525" marT="9525" marB="0" anchor="ctr">
                    <a:solidFill>
                      <a:srgbClr val="FEE7C4"/>
                    </a:solidFill>
                  </a:tcPr>
                </a:tc>
                <a:tc>
                  <a:txBody>
                    <a:bodyPr/>
                    <a:lstStyle/>
                    <a:p>
                      <a:pPr algn="ctr" fontAlgn="t"/>
                      <a:endParaRPr lang="en-US" sz="1200" b="0" i="0" u="none" strike="noStrike" dirty="0">
                        <a:solidFill>
                          <a:srgbClr val="000000"/>
                        </a:solidFill>
                        <a:effectLst/>
                        <a:latin typeface="+mn-lt"/>
                      </a:endParaRPr>
                    </a:p>
                  </a:txBody>
                  <a:tcPr marL="9525" marR="9525" marT="9525" marB="0" anchor="ctr">
                    <a:solidFill>
                      <a:srgbClr val="FEE7C4"/>
                    </a:solidFill>
                  </a:tcPr>
                </a:tc>
                <a:extLst>
                  <a:ext uri="{0D108BD9-81ED-4DB2-BD59-A6C34878D82A}">
                    <a16:rowId xmlns:a16="http://schemas.microsoft.com/office/drawing/2014/main" val="10009"/>
                  </a:ext>
                </a:extLst>
              </a:tr>
            </a:tbl>
          </a:graphicData>
        </a:graphic>
      </p:graphicFrame>
      <p:sp>
        <p:nvSpPr>
          <p:cNvPr id="8" name="TextBox 7"/>
          <p:cNvSpPr txBox="1"/>
          <p:nvPr/>
        </p:nvSpPr>
        <p:spPr>
          <a:xfrm>
            <a:off x="0" y="6119336"/>
            <a:ext cx="1004086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1" u="none" strike="noStrike" kern="1200" cap="none" spc="0" normalizeH="0" baseline="50000" noProof="0" dirty="0">
                <a:ln>
                  <a:noFill/>
                </a:ln>
                <a:solidFill>
                  <a:prstClr val="black"/>
                </a:solidFill>
                <a:effectLst/>
                <a:uLnTx/>
                <a:uFillTx/>
                <a:latin typeface="Arial"/>
                <a:ea typeface="+mn-ea"/>
                <a:cs typeface="+mn-cs"/>
              </a:rPr>
              <a:t>IPC</a:t>
            </a:r>
            <a:r>
              <a:rPr kumimoji="0" lang="en-US" sz="1050" b="1" i="1" u="none" strike="noStrike" kern="1200" cap="none" spc="0" normalizeH="0" baseline="0" noProof="0" dirty="0">
                <a:ln>
                  <a:noFill/>
                </a:ln>
                <a:solidFill>
                  <a:prstClr val="black"/>
                </a:solidFill>
                <a:effectLst/>
                <a:uLnTx/>
                <a:uFillTx/>
                <a:latin typeface="Arial"/>
                <a:ea typeface="+mn-ea"/>
                <a:cs typeface="+mn-cs"/>
              </a:rPr>
              <a:t> </a:t>
            </a:r>
            <a:r>
              <a:rPr kumimoji="0" lang="en-US" sz="1050" b="0" i="1" u="none" strike="noStrike" kern="1200" cap="none" spc="0" normalizeH="0" baseline="0" noProof="0" dirty="0">
                <a:ln>
                  <a:noFill/>
                </a:ln>
                <a:solidFill>
                  <a:prstClr val="black"/>
                </a:solidFill>
                <a:effectLst/>
                <a:uLnTx/>
                <a:uFillTx/>
                <a:latin typeface="Arial"/>
                <a:ea typeface="+mn-ea"/>
                <a:cs typeface="+mn-cs"/>
              </a:rPr>
              <a:t>Measure is also part of TCGP/ IPC Measure Set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a:ln>
                  <a:noFill/>
                </a:ln>
                <a:solidFill>
                  <a:srgbClr val="FF0000"/>
                </a:solidFill>
                <a:effectLst/>
                <a:uLnTx/>
                <a:uFillTx/>
                <a:latin typeface="Arial"/>
                <a:ea typeface="+mn-ea"/>
                <a:cs typeface="+mn-cs"/>
              </a:rPr>
              <a:t>Red:</a:t>
            </a:r>
            <a:r>
              <a:rPr kumimoji="0" lang="en-US" sz="1050" b="0" i="1" u="none" strike="noStrike" kern="1200" cap="none" spc="0" normalizeH="0" baseline="0" noProof="0" dirty="0">
                <a:ln>
                  <a:noFill/>
                </a:ln>
                <a:solidFill>
                  <a:prstClr val="black"/>
                </a:solidFill>
                <a:effectLst/>
                <a:uLnTx/>
                <a:uFillTx/>
                <a:latin typeface="Arial"/>
                <a:ea typeface="+mn-ea"/>
                <a:cs typeface="+mn-cs"/>
              </a:rPr>
              <a:t> Indicates  measure change from 2017</a:t>
            </a:r>
            <a:br>
              <a:rPr kumimoji="0" lang="en-US" sz="1050" b="1" i="1" u="none" strike="noStrike" kern="1200" cap="none" spc="0" normalizeH="0" baseline="0" noProof="0" dirty="0">
                <a:ln>
                  <a:noFill/>
                </a:ln>
                <a:solidFill>
                  <a:prstClr val="black"/>
                </a:solidFill>
                <a:effectLst/>
                <a:uLnTx/>
                <a:uFillTx/>
                <a:latin typeface="Arial"/>
                <a:ea typeface="+mn-ea"/>
                <a:cs typeface="+mn-cs"/>
              </a:rPr>
            </a:br>
            <a:r>
              <a:rPr kumimoji="0" lang="en-US" sz="1050" b="1" i="1" u="none" strike="noStrike" kern="1200" cap="none" spc="0" normalizeH="0" baseline="0" noProof="0" dirty="0">
                <a:ln>
                  <a:noFill/>
                </a:ln>
                <a:solidFill>
                  <a:prstClr val="black"/>
                </a:solidFill>
                <a:effectLst/>
                <a:uLnTx/>
                <a:uFillTx/>
                <a:latin typeface="Arial"/>
                <a:ea typeface="+mn-ea"/>
                <a:cs typeface="+mn-cs"/>
              </a:rPr>
              <a:t>Acronyms: </a:t>
            </a:r>
            <a:r>
              <a:rPr kumimoji="0" lang="en-US" sz="1050" b="0" i="1" u="none" strike="noStrike" kern="1200" cap="none" spc="0" normalizeH="0" baseline="0" noProof="0" dirty="0">
                <a:ln>
                  <a:noFill/>
                </a:ln>
                <a:solidFill>
                  <a:prstClr val="black"/>
                </a:solidFill>
                <a:effectLst/>
                <a:uLnTx/>
                <a:uFillTx/>
                <a:latin typeface="Arial"/>
                <a:ea typeface="+mn-ea"/>
                <a:cs typeface="+mn-cs"/>
              </a:rPr>
              <a:t>TJC: The Joint Commission, NCQA: National Committee for Quality Assurance, AHRQ: Agency for Healthcare Research and Quality, CMS: Centers for Medicare and Medicaid Services; NQF: National Quality Forum, P4R: Pay-for-Reporting</a:t>
            </a:r>
          </a:p>
        </p:txBody>
      </p:sp>
    </p:spTree>
    <p:extLst>
      <p:ext uri="{BB962C8B-B14F-4D97-AF65-F5344CB8AC3E}">
        <p14:creationId xmlns:p14="http://schemas.microsoft.com/office/powerpoint/2010/main" val="29789351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322" y="685359"/>
            <a:ext cx="11573232" cy="506443"/>
          </a:xfrm>
        </p:spPr>
        <p:txBody>
          <a:bodyPr/>
          <a:lstStyle/>
          <a:p>
            <a:r>
              <a:rPr lang="en-US" dirty="0"/>
              <a:t>Maternity Care Arrangement Category 2 Measures</a:t>
            </a:r>
          </a:p>
        </p:txBody>
      </p:sp>
      <p:pic>
        <p:nvPicPr>
          <p:cNvPr id="6" name="Picture 5"/>
          <p:cNvPicPr>
            <a:picLocks noChangeAspect="1"/>
          </p:cNvPicPr>
          <p:nvPr/>
        </p:nvPicPr>
        <p:blipFill>
          <a:blip r:embed="rId2"/>
          <a:stretch>
            <a:fillRect/>
          </a:stretch>
        </p:blipFill>
        <p:spPr>
          <a:xfrm>
            <a:off x="2538185" y="1430038"/>
            <a:ext cx="7115629" cy="50259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06921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latin typeface="Arial" panose="020B0604020202020204" pitchFamily="34" charset="0"/>
                <a:cs typeface="Arial" panose="020B0604020202020204" pitchFamily="34" charset="0"/>
              </a:rPr>
              <a:t>Medicaid Redesign Team (MRT) Waiver Amendment</a:t>
            </a:r>
            <a:endParaRPr lang="en-US" sz="4800" dirty="0"/>
          </a:p>
        </p:txBody>
      </p:sp>
      <p:sp>
        <p:nvSpPr>
          <p:cNvPr id="3" name="Content Placeholder 2"/>
          <p:cNvSpPr>
            <a:spLocks noGrp="1"/>
          </p:cNvSpPr>
          <p:nvPr>
            <p:ph idx="1"/>
          </p:nvPr>
        </p:nvSpPr>
        <p:spPr>
          <a:xfrm>
            <a:off x="838200" y="1609859"/>
            <a:ext cx="10515600" cy="4829578"/>
          </a:xfrm>
        </p:spPr>
        <p:txBody>
          <a:bodyPr/>
          <a:lstStyle/>
          <a:p>
            <a:pPr lvl="0">
              <a:spcAft>
                <a:spcPts val="600"/>
              </a:spcAft>
            </a:pPr>
            <a:r>
              <a:rPr lang="en-US" sz="2000" dirty="0">
                <a:solidFill>
                  <a:prstClr val="black"/>
                </a:solidFill>
                <a:latin typeface="Arial" panose="020B0604020202020204" pitchFamily="34" charset="0"/>
              </a:rPr>
              <a:t>Part of the Medicaid Redesign Team (MRT) plan was to obtain a 1115 Waiver, which would reinvest MRT-generated, federal savings back into New York’s health care delivery system.</a:t>
            </a:r>
          </a:p>
          <a:p>
            <a:pPr lvl="0">
              <a:spcAft>
                <a:spcPts val="600"/>
              </a:spcAft>
            </a:pPr>
            <a:r>
              <a:rPr lang="en-US" sz="2000" dirty="0">
                <a:solidFill>
                  <a:prstClr val="black"/>
                </a:solidFill>
                <a:latin typeface="Arial" panose="020B0604020202020204" pitchFamily="34" charset="0"/>
              </a:rPr>
              <a:t>In April 2014, Governor Andrew M. Cuomo announced that New York State and CMS finalized an agreement on the MRT Waiver Amendment.</a:t>
            </a:r>
          </a:p>
          <a:p>
            <a:pPr lvl="1">
              <a:spcAft>
                <a:spcPts val="600"/>
              </a:spcAft>
            </a:pPr>
            <a:r>
              <a:rPr lang="en-US" sz="2000" dirty="0">
                <a:solidFill>
                  <a:prstClr val="black"/>
                </a:solidFill>
                <a:latin typeface="Arial" panose="020B0604020202020204" pitchFamily="34" charset="0"/>
              </a:rPr>
              <a:t>Allowed the state to reinvest $8 billion of the $17.1 billion in federal savings generated by MRT reforms for 6.3 million members.</a:t>
            </a:r>
          </a:p>
          <a:p>
            <a:pPr lvl="0">
              <a:spcAft>
                <a:spcPts val="600"/>
              </a:spcAft>
            </a:pPr>
            <a:r>
              <a:rPr lang="en-US" sz="2000" dirty="0">
                <a:solidFill>
                  <a:prstClr val="black"/>
                </a:solidFill>
                <a:latin typeface="Arial" panose="020B0604020202020204" pitchFamily="34" charset="0"/>
              </a:rPr>
              <a:t>The MRT Waiver Amendment goals are to: </a:t>
            </a:r>
          </a:p>
          <a:p>
            <a:pPr marL="466344" lvl="5" indent="0">
              <a:spcBef>
                <a:spcPts val="600"/>
              </a:spcBef>
              <a:spcAft>
                <a:spcPts val="600"/>
              </a:spcAft>
              <a:buFont typeface="Wingdings" panose="05000000000000000000" pitchFamily="2" charset="2"/>
              <a:buChar char="ü"/>
            </a:pPr>
            <a:r>
              <a:rPr lang="en-US" sz="2000" i="1" dirty="0">
                <a:solidFill>
                  <a:srgbClr val="DB6413"/>
                </a:solidFill>
                <a:latin typeface="Arial" panose="020B0604020202020204" pitchFamily="34" charset="0"/>
                <a:cs typeface="Arial" panose="020B0604020202020204" pitchFamily="34" charset="0"/>
              </a:rPr>
              <a:t>Transform the State’s Health Care System </a:t>
            </a:r>
          </a:p>
          <a:p>
            <a:pPr marL="466344" lvl="5" indent="0">
              <a:spcBef>
                <a:spcPts val="600"/>
              </a:spcBef>
              <a:spcAft>
                <a:spcPts val="600"/>
              </a:spcAft>
              <a:buFont typeface="Wingdings" panose="05000000000000000000" pitchFamily="2" charset="2"/>
              <a:buChar char="ü"/>
            </a:pPr>
            <a:r>
              <a:rPr lang="en-US" sz="2000" i="1" dirty="0">
                <a:solidFill>
                  <a:srgbClr val="DB6413"/>
                </a:solidFill>
                <a:latin typeface="Arial" panose="020B0604020202020204" pitchFamily="34" charset="0"/>
                <a:cs typeface="Arial" panose="020B0604020202020204" pitchFamily="34" charset="0"/>
              </a:rPr>
              <a:t> Bend the Medicaid Cost Curve  </a:t>
            </a:r>
          </a:p>
          <a:p>
            <a:pPr marL="466344" lvl="5" indent="0">
              <a:spcBef>
                <a:spcPts val="600"/>
              </a:spcBef>
              <a:spcAft>
                <a:spcPts val="600"/>
              </a:spcAft>
              <a:buFont typeface="Wingdings" panose="05000000000000000000" pitchFamily="2" charset="2"/>
              <a:buChar char="ü"/>
            </a:pPr>
            <a:r>
              <a:rPr lang="en-US" sz="2000" i="1" dirty="0">
                <a:solidFill>
                  <a:srgbClr val="DB6413"/>
                </a:solidFill>
                <a:latin typeface="Arial" panose="020B0604020202020204" pitchFamily="34" charset="0"/>
                <a:cs typeface="Arial" panose="020B0604020202020204" pitchFamily="34" charset="0"/>
              </a:rPr>
              <a:t> Assure Access to Quality Care for all Medicaid members </a:t>
            </a:r>
          </a:p>
          <a:p>
            <a:pPr marL="466344" lvl="4" indent="-457200">
              <a:spcBef>
                <a:spcPts val="600"/>
              </a:spcBef>
              <a:spcAft>
                <a:spcPts val="600"/>
              </a:spcAft>
            </a:pPr>
            <a:r>
              <a:rPr lang="en-US" sz="2000" dirty="0">
                <a:solidFill>
                  <a:prstClr val="black"/>
                </a:solidFill>
                <a:latin typeface="Arial" panose="020B0604020202020204" pitchFamily="34" charset="0"/>
              </a:rPr>
              <a:t>1115 Waiver renewed for 5 years, as of December 2016</a:t>
            </a:r>
          </a:p>
        </p:txBody>
      </p:sp>
      <p:sp>
        <p:nvSpPr>
          <p:cNvPr id="4" name="Slide Number Placeholder 3"/>
          <p:cNvSpPr>
            <a:spLocks noGrp="1"/>
          </p:cNvSpPr>
          <p:nvPr>
            <p:ph type="sldNum" sz="quarter" idx="12"/>
          </p:nvPr>
        </p:nvSpPr>
        <p:spPr/>
        <p:txBody>
          <a:bodyPr/>
          <a:lstStyle/>
          <a:p>
            <a:fld id="{CCC229FA-BA79-4B40-91A2-65580036BAE7}" type="slidenum">
              <a:rPr lang="en-US" smtClean="0"/>
              <a:pPr/>
              <a:t>4</a:t>
            </a:fld>
            <a:endParaRPr lang="en-US" dirty="0"/>
          </a:p>
        </p:txBody>
      </p:sp>
    </p:spTree>
    <p:extLst>
      <p:ext uri="{BB962C8B-B14F-4D97-AF65-F5344CB8AC3E}">
        <p14:creationId xmlns:p14="http://schemas.microsoft.com/office/powerpoint/2010/main" val="2089255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The New World: Paying for</a:t>
            </a:r>
            <a:r>
              <a:rPr lang="en-US" i="1" dirty="0"/>
              <a:t> Outcomes </a:t>
            </a:r>
            <a:r>
              <a:rPr lang="en-US" dirty="0"/>
              <a:t>not </a:t>
            </a:r>
            <a:r>
              <a:rPr lang="en-US" i="1" dirty="0"/>
              <a:t>Inputs</a:t>
            </a:r>
            <a:endParaRPr lang="en-US" sz="4800" dirty="0"/>
          </a:p>
        </p:txBody>
      </p:sp>
      <p:sp>
        <p:nvSpPr>
          <p:cNvPr id="4" name="Slide Number Placeholder 3"/>
          <p:cNvSpPr>
            <a:spLocks noGrp="1"/>
          </p:cNvSpPr>
          <p:nvPr>
            <p:ph type="sldNum" sz="quarter" idx="12"/>
          </p:nvPr>
        </p:nvSpPr>
        <p:spPr/>
        <p:txBody>
          <a:bodyPr/>
          <a:lstStyle/>
          <a:p>
            <a:fld id="{CCC229FA-BA79-4B40-91A2-65580036BAE7}" type="slidenum">
              <a:rPr lang="en-US" smtClean="0"/>
              <a:pPr/>
              <a:t>5</a:t>
            </a:fld>
            <a:endParaRPr lang="en-US" dirty="0"/>
          </a:p>
        </p:txBody>
      </p:sp>
      <p:sp>
        <p:nvSpPr>
          <p:cNvPr id="7" name="TextBox 6"/>
          <p:cNvSpPr txBox="1"/>
          <p:nvPr/>
        </p:nvSpPr>
        <p:spPr>
          <a:xfrm>
            <a:off x="253567" y="6150435"/>
            <a:ext cx="9896982" cy="707886"/>
          </a:xfrm>
          <a:prstGeom prst="rect">
            <a:avLst/>
          </a:prstGeom>
          <a:noFill/>
        </p:spPr>
        <p:txBody>
          <a:bodyPr wrap="square" rtlCol="0">
            <a:spAutoFit/>
          </a:bodyPr>
          <a:lstStyle/>
          <a:p>
            <a:pPr lvl="0">
              <a:defRPr/>
            </a:pPr>
            <a:r>
              <a:rPr lang="en-US" sz="1000" kern="0" dirty="0">
                <a:solidFill>
                  <a:prstClr val="black"/>
                </a:solidFill>
                <a:cs typeface="Arial" panose="020B0604020202020204" pitchFamily="34" charset="0"/>
              </a:rPr>
              <a:t>Source: New York State Department of Health Medicaid Redesign Team. A Path Towards Value Based Payment, New York State Roadmap for Medicaid Payment Reform. New York State Department of Health (NYS DOH) DSRIP Website. Originally Published June 2015.Updated and approved by CMS March 2017. </a:t>
            </a:r>
            <a:r>
              <a:rPr lang="en-US" sz="1000" kern="0" dirty="0">
                <a:solidFill>
                  <a:prstClr val="black"/>
                </a:solidFill>
                <a:cs typeface="Arial" panose="020B0604020202020204" pitchFamily="34" charset="0"/>
                <a:hlinkClick r:id="rId2"/>
              </a:rPr>
              <a:t>https://www.health.ny.gov/health_care/medicaid/redesign/dsrip/2017/2017-03-30_cms_vbp_roadmap_approval_letter.htm</a:t>
            </a:r>
            <a:r>
              <a:rPr lang="en-US" sz="1000" kern="0" dirty="0">
                <a:solidFill>
                  <a:prstClr val="black"/>
                </a:solidFill>
                <a:cs typeface="Arial" panose="020B0604020202020204" pitchFamily="34" charset="0"/>
              </a:rPr>
              <a:t> </a:t>
            </a:r>
          </a:p>
          <a:p>
            <a:pPr lvl="0">
              <a:defRPr/>
            </a:pPr>
            <a:r>
              <a:rPr lang="en-US" sz="1000" kern="0" dirty="0">
                <a:solidFill>
                  <a:prstClr val="black"/>
                </a:solidFill>
                <a:cs typeface="Arial" panose="020B0604020202020204" pitchFamily="34" charset="0"/>
                <a:hlinkClick r:id="rId3"/>
              </a:rPr>
              <a:t>https://www.health.ny.gov/health_care/medicaid/redesign/dsrip/2017/docs/2016-06_vbp_roadmap_final.pdf</a:t>
            </a:r>
            <a:r>
              <a:rPr lang="en-US" sz="1000" kern="0" dirty="0">
                <a:solidFill>
                  <a:prstClr val="black"/>
                </a:solidFill>
                <a:cs typeface="Arial" panose="020B0604020202020204" pitchFamily="34" charset="0"/>
              </a:rPr>
              <a:t> </a:t>
            </a:r>
          </a:p>
        </p:txBody>
      </p:sp>
      <p:grpSp>
        <p:nvGrpSpPr>
          <p:cNvPr id="9" name="Group 8"/>
          <p:cNvGrpSpPr/>
          <p:nvPr/>
        </p:nvGrpSpPr>
        <p:grpSpPr>
          <a:xfrm>
            <a:off x="1751202" y="4359762"/>
            <a:ext cx="8510375" cy="1203267"/>
            <a:chOff x="2660904" y="2309636"/>
            <a:chExt cx="6775704" cy="1243905"/>
          </a:xfrm>
        </p:grpSpPr>
        <p:sp>
          <p:nvSpPr>
            <p:cNvPr id="10" name="Rectangle 9"/>
            <p:cNvSpPr/>
            <p:nvPr/>
          </p:nvSpPr>
          <p:spPr>
            <a:xfrm>
              <a:off x="2660904" y="2309636"/>
              <a:ext cx="1527048" cy="1241756"/>
            </a:xfrm>
            <a:prstGeom prst="rect">
              <a:avLst/>
            </a:prstGeom>
            <a:solidFill>
              <a:srgbClr val="503278"/>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prstClr val="white"/>
                  </a:solidFill>
                  <a:effectLst/>
                  <a:uLnTx/>
                  <a:uFillTx/>
                  <a:latin typeface="Arial"/>
                  <a:ea typeface="+mn-ea"/>
                  <a:cs typeface="Arial" panose="020B0604020202020204" pitchFamily="34" charset="0"/>
                </a:rPr>
                <a:t>An approach to Medicaid reimbursement that rewards value over volume</a:t>
              </a:r>
            </a:p>
          </p:txBody>
        </p:sp>
        <p:sp>
          <p:nvSpPr>
            <p:cNvPr id="11" name="Rectangle 10"/>
            <p:cNvSpPr/>
            <p:nvPr/>
          </p:nvSpPr>
          <p:spPr>
            <a:xfrm>
              <a:off x="4445508" y="2309638"/>
              <a:ext cx="1527048" cy="1241756"/>
            </a:xfrm>
            <a:prstGeom prst="rect">
              <a:avLst/>
            </a:prstGeom>
            <a:solidFill>
              <a:srgbClr val="503278"/>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prstClr val="white"/>
                  </a:solidFill>
                  <a:effectLst/>
                  <a:uLnTx/>
                  <a:uFillTx/>
                  <a:latin typeface="Arial"/>
                  <a:ea typeface="+mn-ea"/>
                  <a:cs typeface="Arial" panose="020B0604020202020204" pitchFamily="34" charset="0"/>
                </a:rPr>
                <a:t>An approach to incentivize providers through shared savings and financial risk </a:t>
              </a:r>
            </a:p>
          </p:txBody>
        </p:sp>
        <p:sp>
          <p:nvSpPr>
            <p:cNvPr id="12" name="Rectangle 11"/>
            <p:cNvSpPr/>
            <p:nvPr/>
          </p:nvSpPr>
          <p:spPr>
            <a:xfrm>
              <a:off x="6230112" y="2320307"/>
              <a:ext cx="1527048" cy="1233234"/>
            </a:xfrm>
            <a:prstGeom prst="rect">
              <a:avLst/>
            </a:prstGeom>
            <a:solidFill>
              <a:srgbClr val="503278"/>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prstClr val="white"/>
                  </a:solidFill>
                  <a:effectLst/>
                  <a:uLnTx/>
                  <a:uFillTx/>
                  <a:latin typeface="Arial"/>
                  <a:ea typeface="+mn-ea"/>
                  <a:cs typeface="Arial" panose="020B0604020202020204" pitchFamily="34" charset="0"/>
                </a:rPr>
                <a:t>A method to directly tie payment to providers with quality of care and health outcomes </a:t>
              </a:r>
            </a:p>
          </p:txBody>
        </p:sp>
        <p:sp>
          <p:nvSpPr>
            <p:cNvPr id="13" name="Rectangle 12"/>
            <p:cNvSpPr/>
            <p:nvPr/>
          </p:nvSpPr>
          <p:spPr>
            <a:xfrm>
              <a:off x="7909560" y="2309638"/>
              <a:ext cx="1527048" cy="1241756"/>
            </a:xfrm>
            <a:prstGeom prst="rect">
              <a:avLst/>
            </a:prstGeom>
            <a:solidFill>
              <a:srgbClr val="503278"/>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prstClr val="white"/>
                  </a:solidFill>
                  <a:effectLst/>
                  <a:uLnTx/>
                  <a:uFillTx/>
                  <a:latin typeface="Arial"/>
                  <a:ea typeface="+mn-ea"/>
                  <a:cs typeface="Arial" panose="020B0604020202020204" pitchFamily="34" charset="0"/>
                </a:rPr>
                <a:t>A component of DSRIP that is key to the sustainability of the program</a:t>
              </a:r>
            </a:p>
          </p:txBody>
        </p:sp>
      </p:grpSp>
      <p:sp>
        <p:nvSpPr>
          <p:cNvPr id="14" name="Right Arrow 13"/>
          <p:cNvSpPr/>
          <p:nvPr/>
        </p:nvSpPr>
        <p:spPr>
          <a:xfrm>
            <a:off x="5046832" y="2263412"/>
            <a:ext cx="1594272" cy="571039"/>
          </a:xfrm>
          <a:prstGeom prst="rightArrow">
            <a:avLst/>
          </a:prstGeom>
          <a:solidFill>
            <a:srgbClr val="F2B8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mn-ea"/>
              <a:cs typeface="Arial" panose="020B0604020202020204" pitchFamily="34" charset="0"/>
            </a:endParaRPr>
          </a:p>
        </p:txBody>
      </p:sp>
      <p:sp>
        <p:nvSpPr>
          <p:cNvPr id="15" name="Rectangle 14"/>
          <p:cNvSpPr/>
          <p:nvPr/>
        </p:nvSpPr>
        <p:spPr>
          <a:xfrm>
            <a:off x="1751202" y="3717982"/>
            <a:ext cx="8510375" cy="465454"/>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4472C4"/>
                </a:solidFill>
                <a:effectLst/>
                <a:uLnTx/>
                <a:uFillTx/>
                <a:latin typeface="Arial"/>
                <a:ea typeface="+mn-ea"/>
                <a:cs typeface="+mn-cs"/>
              </a:rPr>
              <a:t>Value Based Payment (VBP)</a:t>
            </a:r>
          </a:p>
        </p:txBody>
      </p:sp>
      <p:sp>
        <p:nvSpPr>
          <p:cNvPr id="16" name="Cross 15"/>
          <p:cNvSpPr/>
          <p:nvPr/>
        </p:nvSpPr>
        <p:spPr>
          <a:xfrm>
            <a:off x="2744678" y="1697165"/>
            <a:ext cx="1684650" cy="1568801"/>
          </a:xfrm>
          <a:prstGeom prst="plus">
            <a:avLst>
              <a:gd name="adj" fmla="val 33160"/>
            </a:avLst>
          </a:prstGeom>
          <a:solidFill>
            <a:srgbClr val="50327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Arial"/>
                <a:ea typeface="+mn-ea"/>
                <a:cs typeface="+mn-cs"/>
              </a:rPr>
              <a:t>Volume of Care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Arial"/>
                <a:ea typeface="+mn-ea"/>
                <a:cs typeface="+mn-cs"/>
              </a:rPr>
              <a:t>(FFS)</a:t>
            </a:r>
          </a:p>
        </p:txBody>
      </p:sp>
      <p:sp>
        <p:nvSpPr>
          <p:cNvPr id="17" name="Cross 16"/>
          <p:cNvSpPr/>
          <p:nvPr/>
        </p:nvSpPr>
        <p:spPr>
          <a:xfrm>
            <a:off x="7258608" y="1706773"/>
            <a:ext cx="1684650" cy="1568801"/>
          </a:xfrm>
          <a:prstGeom prst="plus">
            <a:avLst>
              <a:gd name="adj" fmla="val 33160"/>
            </a:avLst>
          </a:prstGeom>
          <a:solidFill>
            <a:srgbClr val="50327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Arial"/>
                <a:ea typeface="+mn-ea"/>
                <a:cs typeface="+mn-cs"/>
              </a:rPr>
              <a:t>Value of Care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Arial"/>
                <a:ea typeface="+mn-ea"/>
                <a:cs typeface="+mn-cs"/>
              </a:rPr>
              <a:t>(VBP)</a:t>
            </a:r>
          </a:p>
        </p:txBody>
      </p:sp>
      <p:sp>
        <p:nvSpPr>
          <p:cNvPr id="18" name="TextBox 17"/>
          <p:cNvSpPr txBox="1"/>
          <p:nvPr/>
        </p:nvSpPr>
        <p:spPr>
          <a:xfrm>
            <a:off x="2822415" y="3353665"/>
            <a:ext cx="1406154"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Arial"/>
                <a:ea typeface="Calibri" panose="020F0502020204030204" pitchFamily="34" charset="0"/>
                <a:cs typeface="+mn-cs"/>
              </a:rPr>
              <a:t>FFS - Fee for Service</a:t>
            </a:r>
            <a:endParaRPr kumimoji="0" lang="en-US" sz="10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264055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VBP Transformation: Overall Goals and Timeline</a:t>
            </a:r>
            <a:endParaRPr lang="en-US" sz="4800" dirty="0"/>
          </a:p>
        </p:txBody>
      </p:sp>
      <p:sp>
        <p:nvSpPr>
          <p:cNvPr id="4" name="Slide Number Placeholder 3"/>
          <p:cNvSpPr>
            <a:spLocks noGrp="1"/>
          </p:cNvSpPr>
          <p:nvPr>
            <p:ph type="sldNum" sz="quarter" idx="12"/>
          </p:nvPr>
        </p:nvSpPr>
        <p:spPr/>
        <p:txBody>
          <a:bodyPr/>
          <a:lstStyle/>
          <a:p>
            <a:fld id="{CCC229FA-BA79-4B40-91A2-65580036BAE7}" type="slidenum">
              <a:rPr lang="en-US" smtClean="0"/>
              <a:pPr/>
              <a:t>6</a:t>
            </a:fld>
            <a:endParaRPr lang="en-US" dirty="0"/>
          </a:p>
        </p:txBody>
      </p:sp>
      <p:sp>
        <p:nvSpPr>
          <p:cNvPr id="7" name="TextBox 6"/>
          <p:cNvSpPr txBox="1"/>
          <p:nvPr/>
        </p:nvSpPr>
        <p:spPr>
          <a:xfrm>
            <a:off x="253567" y="6611176"/>
            <a:ext cx="9896982" cy="246221"/>
          </a:xfrm>
          <a:prstGeom prst="rect">
            <a:avLst/>
          </a:prstGeom>
          <a:noFill/>
        </p:spPr>
        <p:txBody>
          <a:bodyPr wrap="square" rtlCol="0">
            <a:spAutoFit/>
          </a:bodyPr>
          <a:lstStyle/>
          <a:p>
            <a:pPr lvl="0">
              <a:defRPr/>
            </a:pPr>
            <a:r>
              <a:rPr lang="en-US" sz="1000" dirty="0">
                <a:solidFill>
                  <a:prstClr val="black"/>
                </a:solidFill>
              </a:rPr>
              <a:t>Acronyms: NYS = New York State; PPS = Performing Provider System; MCO = Managed Care Organization</a:t>
            </a:r>
          </a:p>
        </p:txBody>
      </p:sp>
      <p:graphicFrame>
        <p:nvGraphicFramePr>
          <p:cNvPr id="19" name="Content Placeholder 1"/>
          <p:cNvGraphicFramePr>
            <a:graphicFrameLocks/>
          </p:cNvGraphicFramePr>
          <p:nvPr>
            <p:extLst>
              <p:ext uri="{D42A27DB-BD31-4B8C-83A1-F6EECF244321}">
                <p14:modId xmlns:p14="http://schemas.microsoft.com/office/powerpoint/2010/main" val="844514453"/>
              </p:ext>
            </p:extLst>
          </p:nvPr>
        </p:nvGraphicFramePr>
        <p:xfrm>
          <a:off x="111945" y="4027898"/>
          <a:ext cx="11941780" cy="370840"/>
        </p:xfrm>
        <a:graphic>
          <a:graphicData uri="http://schemas.openxmlformats.org/drawingml/2006/table">
            <a:tbl>
              <a:tblPr firstRow="1" bandRow="1">
                <a:tableStyleId>{5C22544A-7EE6-4342-B048-85BDC9FD1C3A}</a:tableStyleId>
              </a:tblPr>
              <a:tblGrid>
                <a:gridCol w="2388356">
                  <a:extLst>
                    <a:ext uri="{9D8B030D-6E8A-4147-A177-3AD203B41FA5}">
                      <a16:colId xmlns:a16="http://schemas.microsoft.com/office/drawing/2014/main" val="20000"/>
                    </a:ext>
                  </a:extLst>
                </a:gridCol>
                <a:gridCol w="2388356">
                  <a:extLst>
                    <a:ext uri="{9D8B030D-6E8A-4147-A177-3AD203B41FA5}">
                      <a16:colId xmlns:a16="http://schemas.microsoft.com/office/drawing/2014/main" val="20001"/>
                    </a:ext>
                  </a:extLst>
                </a:gridCol>
                <a:gridCol w="2388356">
                  <a:extLst>
                    <a:ext uri="{9D8B030D-6E8A-4147-A177-3AD203B41FA5}">
                      <a16:colId xmlns:a16="http://schemas.microsoft.com/office/drawing/2014/main" val="20002"/>
                    </a:ext>
                  </a:extLst>
                </a:gridCol>
                <a:gridCol w="2388356">
                  <a:extLst>
                    <a:ext uri="{9D8B030D-6E8A-4147-A177-3AD203B41FA5}">
                      <a16:colId xmlns:a16="http://schemas.microsoft.com/office/drawing/2014/main" val="20003"/>
                    </a:ext>
                  </a:extLst>
                </a:gridCol>
                <a:gridCol w="2388356">
                  <a:extLst>
                    <a:ext uri="{9D8B030D-6E8A-4147-A177-3AD203B41FA5}">
                      <a16:colId xmlns:a16="http://schemas.microsoft.com/office/drawing/2014/main" val="20004"/>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i="1" dirty="0">
                          <a:solidFill>
                            <a:srgbClr val="5A336F"/>
                          </a:solidFill>
                        </a:rPr>
                        <a:t>2016</a:t>
                      </a:r>
                    </a:p>
                  </a:txBody>
                  <a:tcPr>
                    <a:solidFill>
                      <a:srgbClr val="B691B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i="0" dirty="0">
                          <a:solidFill>
                            <a:schemeClr val="lt1"/>
                          </a:solidFill>
                        </a:rPr>
                        <a:t>2017</a:t>
                      </a:r>
                      <a:endParaRPr lang="en-US" sz="1400" b="1" i="1" dirty="0">
                        <a:solidFill>
                          <a:srgbClr val="5A336F"/>
                        </a:solidFill>
                      </a:endParaRPr>
                    </a:p>
                  </a:txBody>
                  <a:tcPr>
                    <a:solidFill>
                      <a:srgbClr val="765884"/>
                    </a:solidFill>
                  </a:tcPr>
                </a:tc>
                <a:tc>
                  <a:txBody>
                    <a:bodyPr/>
                    <a:lstStyle/>
                    <a:p>
                      <a:pPr algn="ctr"/>
                      <a:r>
                        <a:rPr lang="en-US" sz="1400" dirty="0"/>
                        <a:t>2018</a:t>
                      </a:r>
                    </a:p>
                  </a:txBody>
                  <a:tcPr>
                    <a:solidFill>
                      <a:srgbClr val="B691B9"/>
                    </a:solidFill>
                  </a:tcPr>
                </a:tc>
                <a:tc>
                  <a:txBody>
                    <a:bodyPr/>
                    <a:lstStyle/>
                    <a:p>
                      <a:pPr algn="ctr"/>
                      <a:r>
                        <a:rPr lang="en-US" sz="1400" dirty="0"/>
                        <a:t>2019</a:t>
                      </a:r>
                    </a:p>
                  </a:txBody>
                  <a:tcPr>
                    <a:solidFill>
                      <a:srgbClr val="765884"/>
                    </a:solidFill>
                  </a:tcPr>
                </a:tc>
                <a:tc>
                  <a:txBody>
                    <a:bodyPr/>
                    <a:lstStyle/>
                    <a:p>
                      <a:pPr algn="ctr"/>
                      <a:r>
                        <a:rPr lang="en-US" sz="1400" dirty="0"/>
                        <a:t>2020</a:t>
                      </a:r>
                    </a:p>
                  </a:txBody>
                  <a:tcPr>
                    <a:solidFill>
                      <a:srgbClr val="B691B9"/>
                    </a:solidFill>
                  </a:tcPr>
                </a:tc>
                <a:extLst>
                  <a:ext uri="{0D108BD9-81ED-4DB2-BD59-A6C34878D82A}">
                    <a16:rowId xmlns:a16="http://schemas.microsoft.com/office/drawing/2014/main" val="10000"/>
                  </a:ext>
                </a:extLst>
              </a:tr>
            </a:tbl>
          </a:graphicData>
        </a:graphic>
      </p:graphicFrame>
      <p:sp>
        <p:nvSpPr>
          <p:cNvPr id="20" name="TextBox 19"/>
          <p:cNvSpPr txBox="1"/>
          <p:nvPr/>
        </p:nvSpPr>
        <p:spPr>
          <a:xfrm>
            <a:off x="2621888" y="4541507"/>
            <a:ext cx="212380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5A336F"/>
                </a:solidFill>
                <a:effectLst/>
                <a:uLnTx/>
                <a:uFillTx/>
                <a:ea typeface="+mn-ea"/>
                <a:cs typeface="+mn-cs"/>
              </a:rPr>
              <a:t>April 2017</a:t>
            </a:r>
          </a:p>
        </p:txBody>
      </p:sp>
      <p:sp>
        <p:nvSpPr>
          <p:cNvPr id="21" name="TextBox 20"/>
          <p:cNvSpPr txBox="1"/>
          <p:nvPr/>
        </p:nvSpPr>
        <p:spPr>
          <a:xfrm>
            <a:off x="4855321" y="4541507"/>
            <a:ext cx="244889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5A336F"/>
                </a:solidFill>
                <a:effectLst/>
                <a:uLnTx/>
                <a:uFillTx/>
                <a:ea typeface="+mn-ea"/>
                <a:cs typeface="+mn-cs"/>
              </a:rPr>
              <a:t>April 2018</a:t>
            </a:r>
          </a:p>
        </p:txBody>
      </p:sp>
      <p:sp>
        <p:nvSpPr>
          <p:cNvPr id="22" name="TextBox 21"/>
          <p:cNvSpPr txBox="1"/>
          <p:nvPr/>
        </p:nvSpPr>
        <p:spPr>
          <a:xfrm>
            <a:off x="7307286" y="4541507"/>
            <a:ext cx="244889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5A336F"/>
                </a:solidFill>
                <a:effectLst/>
                <a:uLnTx/>
                <a:uFillTx/>
                <a:ea typeface="+mn-ea"/>
                <a:cs typeface="+mn-cs"/>
              </a:rPr>
              <a:t>April 2019</a:t>
            </a:r>
          </a:p>
        </p:txBody>
      </p:sp>
      <p:sp>
        <p:nvSpPr>
          <p:cNvPr id="23" name="TextBox 22"/>
          <p:cNvSpPr txBox="1"/>
          <p:nvPr/>
        </p:nvSpPr>
        <p:spPr>
          <a:xfrm>
            <a:off x="9808365" y="4541507"/>
            <a:ext cx="244889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5A336F"/>
                </a:solidFill>
                <a:effectLst/>
                <a:uLnTx/>
                <a:uFillTx/>
                <a:ea typeface="+mn-ea"/>
                <a:cs typeface="+mn-cs"/>
              </a:rPr>
              <a:t>April 2020</a:t>
            </a:r>
          </a:p>
        </p:txBody>
      </p:sp>
      <p:sp>
        <p:nvSpPr>
          <p:cNvPr id="24" name="TextBox 23"/>
          <p:cNvSpPr txBox="1"/>
          <p:nvPr/>
        </p:nvSpPr>
        <p:spPr>
          <a:xfrm>
            <a:off x="-24886" y="4541507"/>
            <a:ext cx="212380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5A336F"/>
                </a:solidFill>
                <a:effectLst/>
                <a:uLnTx/>
                <a:uFillTx/>
                <a:ea typeface="+mn-ea"/>
                <a:cs typeface="+mn-cs"/>
              </a:rPr>
              <a:t>DSRIP Goals</a:t>
            </a:r>
          </a:p>
        </p:txBody>
      </p:sp>
      <p:sp>
        <p:nvSpPr>
          <p:cNvPr id="25" name="4-Point Star 24"/>
          <p:cNvSpPr/>
          <p:nvPr/>
        </p:nvSpPr>
        <p:spPr>
          <a:xfrm>
            <a:off x="2298784" y="4620665"/>
            <a:ext cx="348208" cy="274969"/>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ea typeface="+mn-ea"/>
              <a:cs typeface="+mn-cs"/>
            </a:endParaRPr>
          </a:p>
        </p:txBody>
      </p:sp>
      <p:sp>
        <p:nvSpPr>
          <p:cNvPr id="26" name="4-Point Star 25"/>
          <p:cNvSpPr/>
          <p:nvPr/>
        </p:nvSpPr>
        <p:spPr>
          <a:xfrm>
            <a:off x="4571593" y="4607418"/>
            <a:ext cx="348208" cy="274969"/>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ea typeface="+mn-ea"/>
              <a:cs typeface="+mn-cs"/>
            </a:endParaRPr>
          </a:p>
        </p:txBody>
      </p:sp>
      <p:sp>
        <p:nvSpPr>
          <p:cNvPr id="27" name="4-Point Star 26"/>
          <p:cNvSpPr/>
          <p:nvPr/>
        </p:nvSpPr>
        <p:spPr>
          <a:xfrm>
            <a:off x="6987476" y="4616759"/>
            <a:ext cx="348208" cy="274969"/>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ea typeface="+mn-ea"/>
              <a:cs typeface="+mn-cs"/>
            </a:endParaRPr>
          </a:p>
        </p:txBody>
      </p:sp>
      <p:sp>
        <p:nvSpPr>
          <p:cNvPr id="28" name="4-Point Star 27"/>
          <p:cNvSpPr/>
          <p:nvPr/>
        </p:nvSpPr>
        <p:spPr>
          <a:xfrm>
            <a:off x="9561779" y="4578373"/>
            <a:ext cx="348208" cy="274969"/>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ea typeface="+mn-ea"/>
              <a:cs typeface="+mn-cs"/>
            </a:endParaRPr>
          </a:p>
        </p:txBody>
      </p:sp>
      <p:sp>
        <p:nvSpPr>
          <p:cNvPr id="29" name="TextBox 28"/>
          <p:cNvSpPr txBox="1"/>
          <p:nvPr/>
        </p:nvSpPr>
        <p:spPr>
          <a:xfrm>
            <a:off x="2568291" y="4932194"/>
            <a:ext cx="2231002"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ea typeface="+mn-ea"/>
                <a:cs typeface="+mn-cs"/>
              </a:rPr>
              <a:t>PPS requested to submit growth plan outlining path to 80-90% VBP</a:t>
            </a:r>
          </a:p>
        </p:txBody>
      </p:sp>
      <p:sp>
        <p:nvSpPr>
          <p:cNvPr id="30" name="TextBox 29"/>
          <p:cNvSpPr txBox="1"/>
          <p:nvPr/>
        </p:nvSpPr>
        <p:spPr>
          <a:xfrm>
            <a:off x="4900678" y="4932194"/>
            <a:ext cx="2231002"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prstClr val="black"/>
                </a:solidFill>
                <a:effectLst/>
                <a:uLnTx/>
                <a:uFillTx/>
                <a:ea typeface="+mn-ea"/>
                <a:cs typeface="+mn-cs"/>
              </a:rPr>
              <a:t>&gt;</a:t>
            </a:r>
            <a:r>
              <a:rPr kumimoji="0" lang="en-US" sz="1400" b="1" i="0" u="none" strike="noStrike" kern="1200" cap="none" spc="0" normalizeH="0" baseline="0" noProof="0" dirty="0">
                <a:ln>
                  <a:noFill/>
                </a:ln>
                <a:solidFill>
                  <a:prstClr val="black"/>
                </a:solidFill>
                <a:effectLst/>
                <a:uLnTx/>
                <a:uFillTx/>
                <a:ea typeface="+mn-ea"/>
                <a:cs typeface="+mn-cs"/>
              </a:rPr>
              <a:t> 10% of total MCO expenditure in Level 1 VBP or above</a:t>
            </a:r>
          </a:p>
        </p:txBody>
      </p:sp>
      <p:sp>
        <p:nvSpPr>
          <p:cNvPr id="31" name="TextBox 30"/>
          <p:cNvSpPr txBox="1"/>
          <p:nvPr/>
        </p:nvSpPr>
        <p:spPr>
          <a:xfrm>
            <a:off x="7398969" y="4932194"/>
            <a:ext cx="2231002" cy="16004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prstClr val="black"/>
                </a:solidFill>
                <a:effectLst/>
                <a:uLnTx/>
                <a:uFillTx/>
                <a:ea typeface="+mn-ea"/>
                <a:cs typeface="+mn-cs"/>
              </a:rPr>
              <a:t>&gt;</a:t>
            </a:r>
            <a:r>
              <a:rPr kumimoji="0" lang="en-US" sz="1400" b="1" i="0" u="none" strike="noStrike" kern="1200" cap="none" spc="0" normalizeH="0" baseline="0" noProof="0" dirty="0">
                <a:ln>
                  <a:noFill/>
                </a:ln>
                <a:solidFill>
                  <a:prstClr val="black"/>
                </a:solidFill>
                <a:effectLst/>
                <a:uLnTx/>
                <a:uFillTx/>
                <a:ea typeface="+mn-ea"/>
                <a:cs typeface="+mn-cs"/>
              </a:rPr>
              <a:t> 50% of total MCO expenditure in Level 1 VBP or above.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prstClr val="black"/>
                </a:solidFill>
                <a:effectLst/>
                <a:uLnTx/>
                <a:uFillTx/>
                <a:ea typeface="+mn-ea"/>
                <a:cs typeface="+mn-cs"/>
              </a:rPr>
              <a:t>&gt;</a:t>
            </a:r>
            <a:r>
              <a:rPr kumimoji="0" lang="en-US" sz="1400" b="1" i="0" u="none" strike="noStrike" kern="1200" cap="none" spc="0" normalizeH="0" baseline="0" noProof="0" dirty="0">
                <a:ln>
                  <a:noFill/>
                </a:ln>
                <a:solidFill>
                  <a:prstClr val="black"/>
                </a:solidFill>
                <a:effectLst/>
                <a:uLnTx/>
                <a:uFillTx/>
                <a:ea typeface="+mn-ea"/>
                <a:cs typeface="+mn-cs"/>
              </a:rPr>
              <a:t> 15% of total payments contracted in Level 2 or higher </a:t>
            </a:r>
          </a:p>
          <a:p>
            <a:pPr marL="285750" marR="0" lvl="0" indent="-285750" algn="ctr"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1400" b="1" i="0" u="none" strike="noStrike" kern="1200" cap="none" spc="0" normalizeH="0" baseline="0" noProof="0" dirty="0">
              <a:ln>
                <a:noFill/>
              </a:ln>
              <a:solidFill>
                <a:prstClr val="black"/>
              </a:solidFill>
              <a:effectLst/>
              <a:uLnTx/>
              <a:uFillTx/>
              <a:ea typeface="+mn-ea"/>
              <a:cs typeface="+mn-cs"/>
            </a:endParaRPr>
          </a:p>
        </p:txBody>
      </p:sp>
      <p:sp>
        <p:nvSpPr>
          <p:cNvPr id="32" name="TextBox 31"/>
          <p:cNvSpPr txBox="1"/>
          <p:nvPr/>
        </p:nvSpPr>
        <p:spPr>
          <a:xfrm>
            <a:off x="9819470" y="4932194"/>
            <a:ext cx="2231002"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C00000"/>
                </a:solidFill>
                <a:effectLst/>
                <a:uLnTx/>
                <a:uFillTx/>
                <a:ea typeface="+mn-ea"/>
                <a:cs typeface="+mn-cs"/>
              </a:rPr>
              <a:t>80-90% of total MCO expenditure in Level 1 VBP or above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srgbClr val="C00000"/>
                </a:solidFill>
                <a:effectLst/>
                <a:uLnTx/>
                <a:uFillTx/>
                <a:ea typeface="+mn-ea"/>
                <a:cs typeface="+mn-cs"/>
              </a:rPr>
              <a:t>&gt;</a:t>
            </a:r>
            <a:r>
              <a:rPr kumimoji="0" lang="en-US" sz="1400" b="1" i="0" u="none" strike="noStrike" kern="1200" cap="none" spc="0" normalizeH="0" baseline="0" noProof="0" dirty="0">
                <a:ln>
                  <a:noFill/>
                </a:ln>
                <a:solidFill>
                  <a:srgbClr val="C00000"/>
                </a:solidFill>
                <a:effectLst/>
                <a:uLnTx/>
                <a:uFillTx/>
                <a:ea typeface="+mn-ea"/>
                <a:cs typeface="+mn-cs"/>
              </a:rPr>
              <a:t> 35% of total payments contracted in Level 2 or higher</a:t>
            </a:r>
            <a:endParaRPr kumimoji="0" lang="en-US" sz="1400" b="1" i="0" u="sng" strike="noStrike" kern="1200" cap="none" spc="0" normalizeH="0" baseline="0" noProof="0" dirty="0">
              <a:ln>
                <a:noFill/>
              </a:ln>
              <a:solidFill>
                <a:srgbClr val="C00000"/>
              </a:solidFill>
              <a:effectLst/>
              <a:uLnTx/>
              <a:uFillTx/>
              <a:ea typeface="+mn-ea"/>
              <a:cs typeface="+mn-cs"/>
            </a:endParaRPr>
          </a:p>
        </p:txBody>
      </p:sp>
      <p:grpSp>
        <p:nvGrpSpPr>
          <p:cNvPr id="33" name="Group 32"/>
          <p:cNvGrpSpPr/>
          <p:nvPr/>
        </p:nvGrpSpPr>
        <p:grpSpPr>
          <a:xfrm>
            <a:off x="535080" y="2376203"/>
            <a:ext cx="11121841" cy="1517340"/>
            <a:chOff x="231775" y="2161051"/>
            <a:chExt cx="11121841" cy="1748646"/>
          </a:xfrm>
        </p:grpSpPr>
        <p:sp>
          <p:nvSpPr>
            <p:cNvPr id="34" name="Right Arrow 33"/>
            <p:cNvSpPr/>
            <p:nvPr/>
          </p:nvSpPr>
          <p:spPr>
            <a:xfrm>
              <a:off x="1864842" y="2161051"/>
              <a:ext cx="9488774" cy="1748646"/>
            </a:xfrm>
            <a:prstGeom prst="rightArrow">
              <a:avLst>
                <a:gd name="adj1" fmla="val 79146"/>
                <a:gd name="adj2" fmla="val 50000"/>
              </a:avLst>
            </a:prstGeom>
            <a:gradFill flip="none" rotWithShape="1">
              <a:gsLst>
                <a:gs pos="0">
                  <a:srgbClr val="F2B800"/>
                </a:gs>
                <a:gs pos="100000">
                  <a:srgbClr val="F2B800">
                    <a:tint val="44500"/>
                    <a:satMod val="160000"/>
                    <a:alpha val="0"/>
                  </a:srgbClr>
                </a:gs>
                <a:gs pos="100000">
                  <a:srgbClr val="F2B800">
                    <a:tint val="23500"/>
                    <a:satMod val="160000"/>
                  </a:srgbClr>
                </a:gs>
              </a:gsLst>
              <a:lin ang="108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srgbClr val="5A336F"/>
                  </a:solidFill>
                  <a:effectLst/>
                  <a:uLnTx/>
                  <a:uFillTx/>
                  <a:ea typeface="+mn-ea"/>
                  <a:cs typeface="+mn-cs"/>
                </a:rPr>
                <a:t>NYS Payment Reform</a:t>
              </a:r>
            </a:p>
          </p:txBody>
        </p:sp>
        <p:grpSp>
          <p:nvGrpSpPr>
            <p:cNvPr id="35" name="Group 34"/>
            <p:cNvGrpSpPr/>
            <p:nvPr/>
          </p:nvGrpSpPr>
          <p:grpSpPr>
            <a:xfrm>
              <a:off x="231775" y="2443074"/>
              <a:ext cx="6769140" cy="1305147"/>
              <a:chOff x="5191945" y="883158"/>
              <a:chExt cx="6769140" cy="1305147"/>
            </a:xfrm>
          </p:grpSpPr>
          <p:sp>
            <p:nvSpPr>
              <p:cNvPr id="36" name="Right Arrow 35"/>
              <p:cNvSpPr/>
              <p:nvPr/>
            </p:nvSpPr>
            <p:spPr>
              <a:xfrm>
                <a:off x="6087097" y="1333333"/>
                <a:ext cx="3901621" cy="404799"/>
              </a:xfrm>
              <a:prstGeom prst="rightArrow">
                <a:avLst/>
              </a:prstGeom>
              <a:solidFill>
                <a:srgbClr val="8C567A"/>
              </a:solidFill>
              <a:ln>
                <a:solidFill>
                  <a:srgbClr val="7658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ea typeface="+mn-ea"/>
                    <a:cs typeface="+mn-cs"/>
                  </a:rPr>
                  <a:t>Bootcamps</a:t>
                </a:r>
                <a:endParaRPr kumimoji="0" lang="en-US" sz="1400" b="1" i="0" u="none" strike="noStrike" kern="1200" cap="none" spc="0" normalizeH="0" baseline="0" noProof="0" dirty="0">
                  <a:ln>
                    <a:noFill/>
                  </a:ln>
                  <a:solidFill>
                    <a:prstClr val="white"/>
                  </a:solidFill>
                  <a:effectLst/>
                  <a:uLnTx/>
                  <a:uFillTx/>
                  <a:ea typeface="+mn-ea"/>
                  <a:cs typeface="+mn-cs"/>
                </a:endParaRPr>
              </a:p>
            </p:txBody>
          </p:sp>
          <p:sp>
            <p:nvSpPr>
              <p:cNvPr id="37" name="Right Arrow 36"/>
              <p:cNvSpPr/>
              <p:nvPr/>
            </p:nvSpPr>
            <p:spPr>
              <a:xfrm>
                <a:off x="5191945" y="883158"/>
                <a:ext cx="2726789" cy="489125"/>
              </a:xfrm>
              <a:prstGeom prst="rightArrow">
                <a:avLst/>
              </a:prstGeom>
              <a:solidFill>
                <a:srgbClr val="796181"/>
              </a:solidFill>
              <a:ln>
                <a:solidFill>
                  <a:srgbClr val="7658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ea typeface="+mn-ea"/>
                    <a:cs typeface="+mn-cs"/>
                  </a:rPr>
                  <a:t>Clinical Advisory Groups</a:t>
                </a:r>
              </a:p>
            </p:txBody>
          </p:sp>
          <p:sp>
            <p:nvSpPr>
              <p:cNvPr id="38" name="Right Arrow 37"/>
              <p:cNvSpPr/>
              <p:nvPr/>
            </p:nvSpPr>
            <p:spPr>
              <a:xfrm>
                <a:off x="7191580" y="1714466"/>
                <a:ext cx="4769505" cy="473839"/>
              </a:xfrm>
              <a:prstGeom prst="rightArrow">
                <a:avLst/>
              </a:prstGeom>
              <a:solidFill>
                <a:srgbClr val="6F5091"/>
              </a:solidFill>
              <a:ln>
                <a:solidFill>
                  <a:srgbClr val="7658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ea typeface="+mn-ea"/>
                    <a:cs typeface="+mn-cs"/>
                  </a:rPr>
                  <a:t>VBP Pilots</a:t>
                </a:r>
              </a:p>
            </p:txBody>
          </p:sp>
        </p:grpSp>
      </p:grpSp>
      <p:sp>
        <p:nvSpPr>
          <p:cNvPr id="39" name="Rectangle 38"/>
          <p:cNvSpPr/>
          <p:nvPr/>
        </p:nvSpPr>
        <p:spPr>
          <a:xfrm>
            <a:off x="535080" y="1400970"/>
            <a:ext cx="11121841" cy="646331"/>
          </a:xfrm>
          <a:prstGeom prst="rect">
            <a:avLst/>
          </a:prstGeom>
          <a:ln w="28575">
            <a:solidFill>
              <a:srgbClr val="FFC000"/>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ea typeface="+mn-ea"/>
                <a:cs typeface="+mn-cs"/>
              </a:rPr>
              <a:t>Goal</a:t>
            </a:r>
            <a:r>
              <a:rPr kumimoji="0" lang="en-US" sz="1800" b="0" i="0" u="none" strike="noStrike" kern="1200" cap="none" spc="0" normalizeH="0" baseline="0" noProof="0" dirty="0">
                <a:ln>
                  <a:noFill/>
                </a:ln>
                <a:solidFill>
                  <a:prstClr val="black"/>
                </a:solidFill>
                <a:effectLst/>
                <a:uLnTx/>
                <a:uFillTx/>
                <a:ea typeface="+mn-ea"/>
                <a:cs typeface="+mn-cs"/>
              </a:rPr>
              <a:t>: To improve population and individual health outcomes by creating a sustainable system through integrated care coordination and rewarding high value care delivery.</a:t>
            </a:r>
          </a:p>
        </p:txBody>
      </p:sp>
      <p:sp>
        <p:nvSpPr>
          <p:cNvPr id="3" name="Star: 5 Points 2">
            <a:extLst>
              <a:ext uri="{FF2B5EF4-FFF2-40B4-BE49-F238E27FC236}">
                <a16:creationId xmlns:a16="http://schemas.microsoft.com/office/drawing/2014/main" id="{705EEBBC-DD4C-4E85-AFBD-9444525B3A6A}"/>
              </a:ext>
            </a:extLst>
          </p:cNvPr>
          <p:cNvSpPr/>
          <p:nvPr/>
        </p:nvSpPr>
        <p:spPr>
          <a:xfrm>
            <a:off x="5550792" y="3626946"/>
            <a:ext cx="450763" cy="421135"/>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73669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12700" marR="5080" lvl="0">
              <a:lnSpc>
                <a:spcPts val="3450"/>
              </a:lnSpc>
              <a:spcBef>
                <a:spcPts val="0"/>
              </a:spcBef>
              <a:defRPr/>
            </a:pPr>
            <a:r>
              <a:rPr lang="en-US" spc="-400" dirty="0">
                <a:cs typeface="Arial"/>
              </a:rPr>
              <a:t>T</a:t>
            </a:r>
            <a:r>
              <a:rPr lang="en-US" spc="5" dirty="0">
                <a:cs typeface="Arial"/>
              </a:rPr>
              <a:t>oda</a:t>
            </a:r>
            <a:r>
              <a:rPr lang="en-US" spc="-40" dirty="0">
                <a:cs typeface="Arial"/>
              </a:rPr>
              <a:t>y</a:t>
            </a:r>
            <a:r>
              <a:rPr lang="en-US" spc="-45" dirty="0">
                <a:cs typeface="Arial"/>
              </a:rPr>
              <a:t>’</a:t>
            </a:r>
            <a:r>
              <a:rPr lang="en-US" dirty="0">
                <a:cs typeface="Arial"/>
              </a:rPr>
              <a:t>s</a:t>
            </a:r>
            <a:r>
              <a:rPr lang="en-US" spc="-105" dirty="0">
                <a:cs typeface="Arial"/>
              </a:rPr>
              <a:t> </a:t>
            </a:r>
            <a:r>
              <a:rPr lang="en-US" spc="5" dirty="0">
                <a:cs typeface="Arial"/>
              </a:rPr>
              <a:t>d</a:t>
            </a:r>
            <a:r>
              <a:rPr lang="en-US" spc="30" dirty="0">
                <a:cs typeface="Arial"/>
              </a:rPr>
              <a:t>i</a:t>
            </a:r>
            <a:r>
              <a:rPr lang="en-US" spc="35" dirty="0">
                <a:cs typeface="Arial"/>
              </a:rPr>
              <a:t>sc</a:t>
            </a:r>
            <a:r>
              <a:rPr lang="en-US" spc="5" dirty="0">
                <a:cs typeface="Arial"/>
              </a:rPr>
              <a:t>u</a:t>
            </a:r>
            <a:r>
              <a:rPr lang="en-US" spc="35" dirty="0">
                <a:cs typeface="Arial"/>
              </a:rPr>
              <a:t>ss</a:t>
            </a:r>
            <a:r>
              <a:rPr lang="en-US" spc="-45" dirty="0">
                <a:cs typeface="Arial"/>
              </a:rPr>
              <a:t>i</a:t>
            </a:r>
            <a:r>
              <a:rPr lang="en-US" spc="5" dirty="0">
                <a:cs typeface="Arial"/>
              </a:rPr>
              <a:t>o</a:t>
            </a:r>
            <a:r>
              <a:rPr lang="en-US" dirty="0">
                <a:cs typeface="Arial"/>
              </a:rPr>
              <a:t>n</a:t>
            </a:r>
            <a:r>
              <a:rPr lang="en-US" spc="-285" dirty="0">
                <a:cs typeface="Arial"/>
              </a:rPr>
              <a:t> </a:t>
            </a:r>
            <a:r>
              <a:rPr lang="en-US" spc="-155" dirty="0">
                <a:cs typeface="Arial"/>
              </a:rPr>
              <a:t>w</a:t>
            </a:r>
            <a:r>
              <a:rPr lang="en-US" spc="30" dirty="0">
                <a:cs typeface="Arial"/>
              </a:rPr>
              <a:t>il</a:t>
            </a:r>
            <a:r>
              <a:rPr lang="en-US" dirty="0">
                <a:cs typeface="Arial"/>
              </a:rPr>
              <a:t>l</a:t>
            </a:r>
            <a:r>
              <a:rPr lang="en-US" spc="40" dirty="0">
                <a:cs typeface="Arial"/>
              </a:rPr>
              <a:t> </a:t>
            </a:r>
            <a:r>
              <a:rPr lang="en-US" spc="75" dirty="0">
                <a:cs typeface="Arial"/>
              </a:rPr>
              <a:t>f</a:t>
            </a:r>
            <a:r>
              <a:rPr lang="en-US" spc="5" dirty="0">
                <a:cs typeface="Arial"/>
              </a:rPr>
              <a:t>o</a:t>
            </a:r>
            <a:r>
              <a:rPr lang="en-US" spc="35" dirty="0">
                <a:cs typeface="Arial"/>
              </a:rPr>
              <a:t>c</a:t>
            </a:r>
            <a:r>
              <a:rPr lang="en-US" spc="5" dirty="0">
                <a:cs typeface="Arial"/>
              </a:rPr>
              <a:t>u</a:t>
            </a:r>
            <a:r>
              <a:rPr lang="en-US" dirty="0">
                <a:cs typeface="Arial"/>
              </a:rPr>
              <a:t>s</a:t>
            </a:r>
            <a:r>
              <a:rPr lang="en-US" spc="-180" dirty="0">
                <a:cs typeface="Arial"/>
              </a:rPr>
              <a:t> </a:t>
            </a:r>
            <a:r>
              <a:rPr lang="en-US" spc="5" dirty="0">
                <a:cs typeface="Arial"/>
              </a:rPr>
              <a:t>o</a:t>
            </a:r>
            <a:r>
              <a:rPr lang="en-US" dirty="0">
                <a:cs typeface="Arial"/>
              </a:rPr>
              <a:t>n</a:t>
            </a:r>
            <a:r>
              <a:rPr lang="en-US" spc="-60" dirty="0">
                <a:cs typeface="Arial"/>
              </a:rPr>
              <a:t> </a:t>
            </a:r>
            <a:r>
              <a:rPr lang="en-US" dirty="0">
                <a:cs typeface="Arial"/>
              </a:rPr>
              <a:t>t</a:t>
            </a:r>
            <a:r>
              <a:rPr lang="en-US" spc="5" dirty="0">
                <a:cs typeface="Arial"/>
              </a:rPr>
              <a:t>h</a:t>
            </a:r>
            <a:r>
              <a:rPr lang="en-US" dirty="0">
                <a:cs typeface="Arial"/>
              </a:rPr>
              <a:t>e</a:t>
            </a:r>
            <a:r>
              <a:rPr lang="en-US" spc="-60" dirty="0">
                <a:cs typeface="Arial"/>
              </a:rPr>
              <a:t> </a:t>
            </a:r>
            <a:r>
              <a:rPr lang="en-US" spc="-65" dirty="0">
                <a:cs typeface="Arial"/>
              </a:rPr>
              <a:t>M</a:t>
            </a:r>
            <a:r>
              <a:rPr lang="en-US" spc="5" dirty="0">
                <a:cs typeface="Arial"/>
              </a:rPr>
              <a:t>anage</a:t>
            </a:r>
            <a:r>
              <a:rPr lang="en-US" dirty="0">
                <a:cs typeface="Arial"/>
              </a:rPr>
              <a:t>d</a:t>
            </a:r>
            <a:r>
              <a:rPr lang="en-US" spc="-60" dirty="0">
                <a:cs typeface="Arial"/>
              </a:rPr>
              <a:t> </a:t>
            </a:r>
            <a:r>
              <a:rPr lang="en-US" spc="-5" dirty="0">
                <a:cs typeface="Arial"/>
              </a:rPr>
              <a:t>C</a:t>
            </a:r>
            <a:r>
              <a:rPr lang="en-US" spc="5" dirty="0">
                <a:cs typeface="Arial"/>
              </a:rPr>
              <a:t>a</a:t>
            </a:r>
            <a:r>
              <a:rPr lang="en-US" spc="-25" dirty="0">
                <a:cs typeface="Arial"/>
              </a:rPr>
              <a:t>r</a:t>
            </a:r>
            <a:r>
              <a:rPr lang="en-US" dirty="0">
                <a:cs typeface="Arial"/>
              </a:rPr>
              <a:t>e </a:t>
            </a:r>
            <a:r>
              <a:rPr lang="en-US" spc="-35" dirty="0">
                <a:cs typeface="Arial"/>
              </a:rPr>
              <a:t>O</a:t>
            </a:r>
            <a:r>
              <a:rPr lang="en-US" spc="-25" dirty="0">
                <a:cs typeface="Arial"/>
              </a:rPr>
              <a:t>r</a:t>
            </a:r>
            <a:r>
              <a:rPr lang="en-US" spc="5" dirty="0">
                <a:cs typeface="Arial"/>
              </a:rPr>
              <a:t>gan</a:t>
            </a:r>
            <a:r>
              <a:rPr lang="en-US" spc="30" dirty="0">
                <a:cs typeface="Arial"/>
              </a:rPr>
              <a:t>i</a:t>
            </a:r>
            <a:r>
              <a:rPr lang="en-US" spc="-40" dirty="0">
                <a:cs typeface="Arial"/>
              </a:rPr>
              <a:t>z</a:t>
            </a:r>
            <a:r>
              <a:rPr lang="en-US" spc="5" dirty="0">
                <a:cs typeface="Arial"/>
              </a:rPr>
              <a:t>a</a:t>
            </a:r>
            <a:r>
              <a:rPr lang="en-US" dirty="0">
                <a:cs typeface="Arial"/>
              </a:rPr>
              <a:t>t</a:t>
            </a:r>
            <a:r>
              <a:rPr lang="en-US" spc="30" dirty="0">
                <a:cs typeface="Arial"/>
              </a:rPr>
              <a:t>i</a:t>
            </a:r>
            <a:r>
              <a:rPr lang="en-US" spc="5" dirty="0">
                <a:cs typeface="Arial"/>
              </a:rPr>
              <a:t>o</a:t>
            </a:r>
            <a:r>
              <a:rPr lang="en-US" dirty="0">
                <a:cs typeface="Arial"/>
              </a:rPr>
              <a:t>n</a:t>
            </a:r>
            <a:r>
              <a:rPr lang="en-US" spc="-210" dirty="0">
                <a:cs typeface="Arial"/>
              </a:rPr>
              <a:t> </a:t>
            </a:r>
            <a:r>
              <a:rPr lang="en-US" spc="-25" dirty="0">
                <a:cs typeface="Arial"/>
              </a:rPr>
              <a:t>(</a:t>
            </a:r>
            <a:r>
              <a:rPr lang="en-US" spc="-65" dirty="0">
                <a:cs typeface="Arial"/>
              </a:rPr>
              <a:t>M</a:t>
            </a:r>
            <a:r>
              <a:rPr lang="en-US" spc="-5" dirty="0">
                <a:cs typeface="Arial"/>
              </a:rPr>
              <a:t>C</a:t>
            </a:r>
            <a:r>
              <a:rPr lang="en-US" spc="-35" dirty="0">
                <a:cs typeface="Arial"/>
              </a:rPr>
              <a:t>O</a:t>
            </a:r>
            <a:r>
              <a:rPr lang="en-US" dirty="0">
                <a:cs typeface="Arial"/>
              </a:rPr>
              <a:t>)</a:t>
            </a:r>
            <a:r>
              <a:rPr lang="en-US" spc="60" dirty="0">
                <a:cs typeface="Arial"/>
              </a:rPr>
              <a:t> </a:t>
            </a:r>
            <a:r>
              <a:rPr lang="en-US" dirty="0">
                <a:cs typeface="Arial"/>
              </a:rPr>
              <a:t>to</a:t>
            </a:r>
            <a:r>
              <a:rPr lang="en-US" spc="-60" dirty="0">
                <a:cs typeface="Arial"/>
              </a:rPr>
              <a:t> </a:t>
            </a:r>
            <a:r>
              <a:rPr lang="en-US" spc="20" dirty="0">
                <a:cs typeface="Arial"/>
              </a:rPr>
              <a:t>VB</a:t>
            </a:r>
            <a:r>
              <a:rPr lang="en-US" dirty="0">
                <a:cs typeface="Arial"/>
              </a:rPr>
              <a:t>P</a:t>
            </a:r>
            <a:r>
              <a:rPr lang="en-US" spc="-114" dirty="0">
                <a:cs typeface="Arial"/>
              </a:rPr>
              <a:t> </a:t>
            </a:r>
            <a:r>
              <a:rPr lang="en-US" spc="-5" dirty="0">
                <a:cs typeface="Arial"/>
              </a:rPr>
              <a:t>C</a:t>
            </a:r>
            <a:r>
              <a:rPr lang="en-US" spc="5" dirty="0">
                <a:cs typeface="Arial"/>
              </a:rPr>
              <a:t>on</a:t>
            </a:r>
            <a:r>
              <a:rPr lang="en-US" dirty="0">
                <a:cs typeface="Arial"/>
              </a:rPr>
              <a:t>t</a:t>
            </a:r>
            <a:r>
              <a:rPr lang="en-US" spc="-25" dirty="0">
                <a:cs typeface="Arial"/>
              </a:rPr>
              <a:t>r</a:t>
            </a:r>
            <a:r>
              <a:rPr lang="en-US" spc="5" dirty="0">
                <a:cs typeface="Arial"/>
              </a:rPr>
              <a:t>a</a:t>
            </a:r>
            <a:r>
              <a:rPr lang="en-US" spc="35" dirty="0">
                <a:cs typeface="Arial"/>
              </a:rPr>
              <a:t>c</a:t>
            </a:r>
            <a:r>
              <a:rPr lang="en-US" dirty="0">
                <a:cs typeface="Arial"/>
              </a:rPr>
              <a:t>t</a:t>
            </a:r>
            <a:r>
              <a:rPr lang="en-US" spc="5" dirty="0">
                <a:cs typeface="Arial"/>
              </a:rPr>
              <a:t>o</a:t>
            </a:r>
            <a:r>
              <a:rPr lang="en-US" dirty="0">
                <a:cs typeface="Arial"/>
              </a:rPr>
              <a:t>r</a:t>
            </a:r>
            <a:r>
              <a:rPr lang="en-US" spc="-165" dirty="0">
                <a:cs typeface="Arial"/>
              </a:rPr>
              <a:t> (Provider) </a:t>
            </a:r>
            <a:r>
              <a:rPr lang="en-US" spc="-25" dirty="0">
                <a:cs typeface="Arial"/>
              </a:rPr>
              <a:t>r</a:t>
            </a:r>
            <a:r>
              <a:rPr lang="en-US" spc="5" dirty="0">
                <a:cs typeface="Arial"/>
              </a:rPr>
              <a:t>e</a:t>
            </a:r>
            <a:r>
              <a:rPr lang="en-US" spc="30" dirty="0">
                <a:cs typeface="Arial"/>
              </a:rPr>
              <a:t>l</a:t>
            </a:r>
            <a:r>
              <a:rPr lang="en-US" spc="5" dirty="0">
                <a:cs typeface="Arial"/>
              </a:rPr>
              <a:t>a</a:t>
            </a:r>
            <a:r>
              <a:rPr lang="en-US" dirty="0">
                <a:cs typeface="Arial"/>
              </a:rPr>
              <a:t>t</a:t>
            </a:r>
            <a:r>
              <a:rPr lang="en-US" spc="30" dirty="0">
                <a:cs typeface="Arial"/>
              </a:rPr>
              <a:t>i</a:t>
            </a:r>
            <a:r>
              <a:rPr lang="en-US" spc="5" dirty="0">
                <a:cs typeface="Arial"/>
              </a:rPr>
              <a:t>on</a:t>
            </a:r>
            <a:r>
              <a:rPr lang="en-US" spc="35" dirty="0">
                <a:cs typeface="Arial"/>
              </a:rPr>
              <a:t>s</a:t>
            </a:r>
            <a:r>
              <a:rPr lang="en-US" spc="-70" dirty="0">
                <a:cs typeface="Arial"/>
              </a:rPr>
              <a:t>h</a:t>
            </a:r>
            <a:r>
              <a:rPr lang="en-US" spc="30" dirty="0">
                <a:cs typeface="Arial"/>
              </a:rPr>
              <a:t>i</a:t>
            </a:r>
            <a:r>
              <a:rPr lang="en-US" spc="-70" dirty="0">
                <a:cs typeface="Arial"/>
              </a:rPr>
              <a:t>p</a:t>
            </a:r>
            <a:r>
              <a:rPr lang="en-US" dirty="0">
                <a:cs typeface="Arial"/>
              </a:rPr>
              <a:t>.</a:t>
            </a:r>
            <a:endParaRPr lang="en-US" dirty="0">
              <a:solidFill>
                <a:prstClr val="black"/>
              </a:solidFill>
              <a:cs typeface="Arial"/>
            </a:endParaRPr>
          </a:p>
        </p:txBody>
      </p:sp>
      <p:sp>
        <p:nvSpPr>
          <p:cNvPr id="4" name="Slide Number Placeholder 3"/>
          <p:cNvSpPr>
            <a:spLocks noGrp="1"/>
          </p:cNvSpPr>
          <p:nvPr>
            <p:ph type="sldNum" sz="quarter" idx="12"/>
          </p:nvPr>
        </p:nvSpPr>
        <p:spPr/>
        <p:txBody>
          <a:bodyPr/>
          <a:lstStyle/>
          <a:p>
            <a:fld id="{CCC229FA-BA79-4B40-91A2-65580036BAE7}" type="slidenum">
              <a:rPr lang="en-US" smtClean="0"/>
              <a:pPr/>
              <a:t>7</a:t>
            </a:fld>
            <a:endParaRPr lang="en-US" dirty="0"/>
          </a:p>
        </p:txBody>
      </p:sp>
      <p:sp>
        <p:nvSpPr>
          <p:cNvPr id="7" name="TextBox 6"/>
          <p:cNvSpPr txBox="1"/>
          <p:nvPr/>
        </p:nvSpPr>
        <p:spPr>
          <a:xfrm>
            <a:off x="253567" y="6469414"/>
            <a:ext cx="9896982" cy="400110"/>
          </a:xfrm>
          <a:prstGeom prst="rect">
            <a:avLst/>
          </a:prstGeom>
          <a:noFill/>
        </p:spPr>
        <p:txBody>
          <a:bodyPr wrap="square" rtlCol="0">
            <a:spAutoFit/>
          </a:bodyPr>
          <a:lstStyle/>
          <a:p>
            <a:pPr marL="12700" marR="5080" lvl="0">
              <a:lnSpc>
                <a:spcPts val="1200"/>
              </a:lnSpc>
              <a:defRPr/>
            </a:pPr>
            <a:r>
              <a:rPr lang="en-US" sz="1000" spc="-85" dirty="0">
                <a:solidFill>
                  <a:prstClr val="black"/>
                </a:solidFill>
                <a:cs typeface="Arial"/>
              </a:rPr>
              <a:t>N</a:t>
            </a:r>
            <a:r>
              <a:rPr lang="en-US" sz="1000" spc="15" dirty="0">
                <a:solidFill>
                  <a:prstClr val="black"/>
                </a:solidFill>
                <a:cs typeface="Arial"/>
              </a:rPr>
              <a:t>o</a:t>
            </a:r>
            <a:r>
              <a:rPr lang="en-US" sz="1000" spc="5" dirty="0">
                <a:solidFill>
                  <a:prstClr val="black"/>
                </a:solidFill>
                <a:cs typeface="Arial"/>
              </a:rPr>
              <a:t>t</a:t>
            </a:r>
            <a:r>
              <a:rPr lang="en-US" sz="1000" spc="15" dirty="0">
                <a:solidFill>
                  <a:prstClr val="black"/>
                </a:solidFill>
                <a:cs typeface="Arial"/>
              </a:rPr>
              <a:t>e</a:t>
            </a:r>
            <a:r>
              <a:rPr lang="en-US" sz="1000" dirty="0">
                <a:solidFill>
                  <a:prstClr val="black"/>
                </a:solidFill>
                <a:cs typeface="Arial"/>
              </a:rPr>
              <a:t>:</a:t>
            </a:r>
            <a:r>
              <a:rPr lang="en-US" sz="1000" spc="15" dirty="0">
                <a:solidFill>
                  <a:prstClr val="black"/>
                </a:solidFill>
                <a:cs typeface="Arial"/>
              </a:rPr>
              <a:t> </a:t>
            </a:r>
            <a:r>
              <a:rPr lang="en-US" sz="1000" dirty="0">
                <a:solidFill>
                  <a:prstClr val="black"/>
                </a:solidFill>
                <a:cs typeface="Arial"/>
              </a:rPr>
              <a:t>A</a:t>
            </a:r>
            <a:r>
              <a:rPr lang="en-US" sz="1000" spc="-20" dirty="0">
                <a:solidFill>
                  <a:prstClr val="black"/>
                </a:solidFill>
                <a:cs typeface="Arial"/>
              </a:rPr>
              <a:t> </a:t>
            </a:r>
            <a:r>
              <a:rPr lang="en-US" sz="1000" spc="-30" dirty="0">
                <a:solidFill>
                  <a:prstClr val="black"/>
                </a:solidFill>
                <a:cs typeface="Arial"/>
              </a:rPr>
              <a:t>PP</a:t>
            </a:r>
            <a:r>
              <a:rPr lang="en-US" sz="1000" dirty="0">
                <a:solidFill>
                  <a:prstClr val="black"/>
                </a:solidFill>
                <a:cs typeface="Arial"/>
              </a:rPr>
              <a:t>S</a:t>
            </a:r>
            <a:r>
              <a:rPr lang="en-US" sz="1000" spc="55" dirty="0">
                <a:solidFill>
                  <a:prstClr val="black"/>
                </a:solidFill>
                <a:cs typeface="Arial"/>
              </a:rPr>
              <a:t> </a:t>
            </a:r>
            <a:r>
              <a:rPr lang="en-US" sz="1000" spc="-10" dirty="0">
                <a:solidFill>
                  <a:prstClr val="black"/>
                </a:solidFill>
                <a:cs typeface="Arial"/>
              </a:rPr>
              <a:t>i</a:t>
            </a:r>
            <a:r>
              <a:rPr lang="en-US" sz="1000" dirty="0">
                <a:solidFill>
                  <a:prstClr val="black"/>
                </a:solidFill>
                <a:cs typeface="Arial"/>
              </a:rPr>
              <a:t>s</a:t>
            </a:r>
            <a:r>
              <a:rPr lang="en-US" sz="1000" spc="5" dirty="0">
                <a:solidFill>
                  <a:prstClr val="black"/>
                </a:solidFill>
                <a:cs typeface="Arial"/>
              </a:rPr>
              <a:t> </a:t>
            </a:r>
            <a:r>
              <a:rPr lang="en-US" sz="1000" spc="15" dirty="0">
                <a:solidFill>
                  <a:prstClr val="black"/>
                </a:solidFill>
                <a:cs typeface="Arial"/>
              </a:rPr>
              <a:t>no</a:t>
            </a:r>
            <a:r>
              <a:rPr lang="en-US" sz="1000" dirty="0">
                <a:solidFill>
                  <a:prstClr val="black"/>
                </a:solidFill>
                <a:cs typeface="Arial"/>
              </a:rPr>
              <a:t>t</a:t>
            </a:r>
            <a:r>
              <a:rPr lang="en-US" sz="1000" spc="15" dirty="0">
                <a:solidFill>
                  <a:prstClr val="black"/>
                </a:solidFill>
                <a:cs typeface="Arial"/>
              </a:rPr>
              <a:t> </a:t>
            </a:r>
            <a:r>
              <a:rPr lang="en-US" sz="1000" dirty="0">
                <a:solidFill>
                  <a:prstClr val="black"/>
                </a:solidFill>
                <a:cs typeface="Arial"/>
              </a:rPr>
              <a:t>a</a:t>
            </a:r>
            <a:r>
              <a:rPr lang="en-US" sz="1000" spc="-55" dirty="0">
                <a:solidFill>
                  <a:prstClr val="black"/>
                </a:solidFill>
                <a:cs typeface="Arial"/>
              </a:rPr>
              <a:t> </a:t>
            </a:r>
            <a:r>
              <a:rPr lang="en-US" sz="1000" spc="-10" dirty="0">
                <a:solidFill>
                  <a:prstClr val="black"/>
                </a:solidFill>
                <a:cs typeface="Arial"/>
              </a:rPr>
              <a:t>l</a:t>
            </a:r>
            <a:r>
              <a:rPr lang="en-US" sz="1000" spc="15" dirty="0">
                <a:solidFill>
                  <a:prstClr val="black"/>
                </a:solidFill>
                <a:cs typeface="Arial"/>
              </a:rPr>
              <a:t>ega</a:t>
            </a:r>
            <a:r>
              <a:rPr lang="en-US" sz="1000" dirty="0">
                <a:solidFill>
                  <a:prstClr val="black"/>
                </a:solidFill>
                <a:cs typeface="Arial"/>
              </a:rPr>
              <a:t>l </a:t>
            </a:r>
            <a:r>
              <a:rPr lang="en-US" sz="1000" spc="15" dirty="0">
                <a:solidFill>
                  <a:prstClr val="black"/>
                </a:solidFill>
                <a:cs typeface="Arial"/>
              </a:rPr>
              <a:t>en</a:t>
            </a:r>
            <a:r>
              <a:rPr lang="en-US" sz="1000" spc="5" dirty="0">
                <a:solidFill>
                  <a:prstClr val="black"/>
                </a:solidFill>
                <a:cs typeface="Arial"/>
              </a:rPr>
              <a:t>t</a:t>
            </a:r>
            <a:r>
              <a:rPr lang="en-US" sz="1000" spc="-10" dirty="0">
                <a:solidFill>
                  <a:prstClr val="black"/>
                </a:solidFill>
                <a:cs typeface="Arial"/>
              </a:rPr>
              <a:t>i</a:t>
            </a:r>
            <a:r>
              <a:rPr lang="en-US" sz="1000" spc="5" dirty="0">
                <a:solidFill>
                  <a:prstClr val="black"/>
                </a:solidFill>
                <a:cs typeface="Arial"/>
              </a:rPr>
              <a:t>t</a:t>
            </a:r>
            <a:r>
              <a:rPr lang="en-US" sz="1000" dirty="0">
                <a:solidFill>
                  <a:prstClr val="black"/>
                </a:solidFill>
                <a:cs typeface="Arial"/>
              </a:rPr>
              <a:t>y</a:t>
            </a:r>
            <a:r>
              <a:rPr lang="en-US" sz="1000" spc="-70" dirty="0">
                <a:solidFill>
                  <a:prstClr val="black"/>
                </a:solidFill>
                <a:cs typeface="Arial"/>
              </a:rPr>
              <a:t> </a:t>
            </a:r>
            <a:r>
              <a:rPr lang="en-US" sz="1000" spc="15" dirty="0">
                <a:solidFill>
                  <a:prstClr val="black"/>
                </a:solidFill>
                <a:cs typeface="Arial"/>
              </a:rPr>
              <a:t>an</a:t>
            </a:r>
            <a:r>
              <a:rPr lang="en-US" sz="1000" dirty="0">
                <a:solidFill>
                  <a:prstClr val="black"/>
                </a:solidFill>
                <a:cs typeface="Arial"/>
              </a:rPr>
              <a:t>d</a:t>
            </a:r>
            <a:r>
              <a:rPr lang="en-US" sz="1000" spc="20" dirty="0">
                <a:solidFill>
                  <a:prstClr val="black"/>
                </a:solidFill>
                <a:cs typeface="Arial"/>
              </a:rPr>
              <a:t> </a:t>
            </a:r>
            <a:r>
              <a:rPr lang="en-US" sz="1000" spc="5" dirty="0">
                <a:solidFill>
                  <a:prstClr val="black"/>
                </a:solidFill>
                <a:cs typeface="Arial"/>
              </a:rPr>
              <a:t>t</a:t>
            </a:r>
            <a:r>
              <a:rPr lang="en-US" sz="1000" spc="15" dirty="0">
                <a:solidFill>
                  <a:prstClr val="black"/>
                </a:solidFill>
                <a:cs typeface="Arial"/>
              </a:rPr>
              <a:t>he</a:t>
            </a:r>
            <a:r>
              <a:rPr lang="en-US" sz="1000" spc="25" dirty="0">
                <a:solidFill>
                  <a:prstClr val="black"/>
                </a:solidFill>
                <a:cs typeface="Arial"/>
              </a:rPr>
              <a:t>r</a:t>
            </a:r>
            <a:r>
              <a:rPr lang="en-US" sz="1000" spc="15" dirty="0">
                <a:solidFill>
                  <a:prstClr val="black"/>
                </a:solidFill>
                <a:cs typeface="Arial"/>
              </a:rPr>
              <a:t>e</a:t>
            </a:r>
            <a:r>
              <a:rPr lang="en-US" sz="1000" spc="5" dirty="0">
                <a:solidFill>
                  <a:prstClr val="black"/>
                </a:solidFill>
                <a:cs typeface="Arial"/>
              </a:rPr>
              <a:t>f</a:t>
            </a:r>
            <a:r>
              <a:rPr lang="en-US" sz="1000" spc="15" dirty="0">
                <a:solidFill>
                  <a:prstClr val="black"/>
                </a:solidFill>
                <a:cs typeface="Arial"/>
              </a:rPr>
              <a:t>o</a:t>
            </a:r>
            <a:r>
              <a:rPr lang="en-US" sz="1000" spc="25" dirty="0">
                <a:solidFill>
                  <a:prstClr val="black"/>
                </a:solidFill>
                <a:cs typeface="Arial"/>
              </a:rPr>
              <a:t>r</a:t>
            </a:r>
            <a:r>
              <a:rPr lang="en-US" sz="1000" dirty="0">
                <a:solidFill>
                  <a:prstClr val="black"/>
                </a:solidFill>
                <a:cs typeface="Arial"/>
              </a:rPr>
              <a:t>e</a:t>
            </a:r>
            <a:r>
              <a:rPr lang="en-US" sz="1000" spc="-55" dirty="0">
                <a:solidFill>
                  <a:prstClr val="black"/>
                </a:solidFill>
                <a:cs typeface="Arial"/>
              </a:rPr>
              <a:t> </a:t>
            </a:r>
            <a:r>
              <a:rPr lang="en-US" sz="1000" dirty="0">
                <a:solidFill>
                  <a:prstClr val="black"/>
                </a:solidFill>
                <a:cs typeface="Arial"/>
              </a:rPr>
              <a:t>c</a:t>
            </a:r>
            <a:r>
              <a:rPr lang="en-US" sz="1000" spc="15" dirty="0">
                <a:solidFill>
                  <a:prstClr val="black"/>
                </a:solidFill>
                <a:cs typeface="Arial"/>
              </a:rPr>
              <a:t>anno</a:t>
            </a:r>
            <a:r>
              <a:rPr lang="en-US" sz="1000" dirty="0">
                <a:solidFill>
                  <a:prstClr val="black"/>
                </a:solidFill>
                <a:cs typeface="Arial"/>
              </a:rPr>
              <a:t>t</a:t>
            </a:r>
            <a:r>
              <a:rPr lang="en-US" sz="1000" spc="-60" dirty="0">
                <a:solidFill>
                  <a:prstClr val="black"/>
                </a:solidFill>
                <a:cs typeface="Arial"/>
              </a:rPr>
              <a:t> </a:t>
            </a:r>
            <a:r>
              <a:rPr lang="en-US" sz="1000" spc="15" dirty="0">
                <a:solidFill>
                  <a:prstClr val="black"/>
                </a:solidFill>
                <a:cs typeface="Arial"/>
              </a:rPr>
              <a:t>b</a:t>
            </a:r>
            <a:r>
              <a:rPr lang="en-US" sz="1000" dirty="0">
                <a:solidFill>
                  <a:prstClr val="black"/>
                </a:solidFill>
                <a:cs typeface="Arial"/>
              </a:rPr>
              <a:t>e</a:t>
            </a:r>
            <a:r>
              <a:rPr lang="en-US" sz="1000" spc="-55" dirty="0">
                <a:solidFill>
                  <a:prstClr val="black"/>
                </a:solidFill>
                <a:cs typeface="Arial"/>
              </a:rPr>
              <a:t> </a:t>
            </a:r>
            <a:r>
              <a:rPr lang="en-US" sz="1000" dirty="0">
                <a:solidFill>
                  <a:prstClr val="black"/>
                </a:solidFill>
                <a:cs typeface="Arial"/>
              </a:rPr>
              <a:t>a</a:t>
            </a:r>
            <a:r>
              <a:rPr lang="en-US" sz="1000" spc="-55" dirty="0">
                <a:solidFill>
                  <a:prstClr val="black"/>
                </a:solidFill>
                <a:cs typeface="Arial"/>
              </a:rPr>
              <a:t> </a:t>
            </a:r>
            <a:r>
              <a:rPr lang="en-US" sz="1000" spc="-30" dirty="0">
                <a:solidFill>
                  <a:prstClr val="black"/>
                </a:solidFill>
                <a:cs typeface="Arial"/>
              </a:rPr>
              <a:t>VB</a:t>
            </a:r>
            <a:r>
              <a:rPr lang="en-US" sz="1000" dirty="0">
                <a:solidFill>
                  <a:prstClr val="black"/>
                </a:solidFill>
                <a:cs typeface="Arial"/>
              </a:rPr>
              <a:t>P</a:t>
            </a:r>
            <a:r>
              <a:rPr lang="en-US" sz="1000" spc="55" dirty="0">
                <a:solidFill>
                  <a:prstClr val="black"/>
                </a:solidFill>
                <a:cs typeface="Arial"/>
              </a:rPr>
              <a:t> </a:t>
            </a:r>
            <a:r>
              <a:rPr lang="en-US" sz="1000" spc="-10" dirty="0">
                <a:solidFill>
                  <a:prstClr val="black"/>
                </a:solidFill>
                <a:cs typeface="Arial"/>
              </a:rPr>
              <a:t>C</a:t>
            </a:r>
            <a:r>
              <a:rPr lang="en-US" sz="1000" spc="15" dirty="0">
                <a:solidFill>
                  <a:prstClr val="black"/>
                </a:solidFill>
                <a:cs typeface="Arial"/>
              </a:rPr>
              <a:t>on</a:t>
            </a:r>
            <a:r>
              <a:rPr lang="en-US" sz="1000" spc="5" dirty="0">
                <a:solidFill>
                  <a:prstClr val="black"/>
                </a:solidFill>
                <a:cs typeface="Arial"/>
              </a:rPr>
              <a:t>t</a:t>
            </a:r>
            <a:r>
              <a:rPr lang="en-US" sz="1000" spc="25" dirty="0">
                <a:solidFill>
                  <a:prstClr val="black"/>
                </a:solidFill>
                <a:cs typeface="Arial"/>
              </a:rPr>
              <a:t>r</a:t>
            </a:r>
            <a:r>
              <a:rPr lang="en-US" sz="1000" spc="15" dirty="0">
                <a:solidFill>
                  <a:prstClr val="black"/>
                </a:solidFill>
                <a:cs typeface="Arial"/>
              </a:rPr>
              <a:t>a</a:t>
            </a:r>
            <a:r>
              <a:rPr lang="en-US" sz="1000" dirty="0">
                <a:solidFill>
                  <a:prstClr val="black"/>
                </a:solidFill>
                <a:cs typeface="Arial"/>
              </a:rPr>
              <a:t>c</a:t>
            </a:r>
            <a:r>
              <a:rPr lang="en-US" sz="1000" spc="5" dirty="0">
                <a:solidFill>
                  <a:prstClr val="black"/>
                </a:solidFill>
                <a:cs typeface="Arial"/>
              </a:rPr>
              <a:t>t</a:t>
            </a:r>
            <a:r>
              <a:rPr lang="en-US" sz="1000" spc="15" dirty="0">
                <a:solidFill>
                  <a:prstClr val="black"/>
                </a:solidFill>
                <a:cs typeface="Arial"/>
              </a:rPr>
              <a:t>o</a:t>
            </a:r>
            <a:r>
              <a:rPr lang="en-US" sz="1000" spc="25" dirty="0">
                <a:solidFill>
                  <a:prstClr val="black"/>
                </a:solidFill>
                <a:cs typeface="Arial"/>
              </a:rPr>
              <a:t>r</a:t>
            </a:r>
            <a:r>
              <a:rPr lang="en-US" sz="1000" dirty="0">
                <a:solidFill>
                  <a:prstClr val="black"/>
                </a:solidFill>
                <a:cs typeface="Arial"/>
              </a:rPr>
              <a:t>.</a:t>
            </a:r>
            <a:r>
              <a:rPr lang="en-US" sz="1000" spc="-60" dirty="0">
                <a:solidFill>
                  <a:prstClr val="black"/>
                </a:solidFill>
                <a:cs typeface="Arial"/>
              </a:rPr>
              <a:t> </a:t>
            </a:r>
            <a:r>
              <a:rPr lang="en-US" sz="1000" spc="-85" dirty="0">
                <a:solidFill>
                  <a:prstClr val="black"/>
                </a:solidFill>
                <a:cs typeface="Arial"/>
              </a:rPr>
              <a:t>H</a:t>
            </a:r>
            <a:r>
              <a:rPr lang="en-US" sz="1000" spc="15" dirty="0">
                <a:solidFill>
                  <a:prstClr val="black"/>
                </a:solidFill>
                <a:cs typeface="Arial"/>
              </a:rPr>
              <a:t>o</a:t>
            </a:r>
            <a:r>
              <a:rPr lang="en-US" sz="1000" spc="-85" dirty="0">
                <a:solidFill>
                  <a:prstClr val="black"/>
                </a:solidFill>
                <a:cs typeface="Arial"/>
              </a:rPr>
              <a:t>w</a:t>
            </a:r>
            <a:r>
              <a:rPr lang="en-US" sz="1000" spc="15" dirty="0">
                <a:solidFill>
                  <a:prstClr val="black"/>
                </a:solidFill>
                <a:cs typeface="Arial"/>
              </a:rPr>
              <a:t>e</a:t>
            </a:r>
            <a:r>
              <a:rPr lang="en-US" sz="1000" dirty="0">
                <a:solidFill>
                  <a:prstClr val="black"/>
                </a:solidFill>
                <a:cs typeface="Arial"/>
              </a:rPr>
              <a:t>v</a:t>
            </a:r>
            <a:r>
              <a:rPr lang="en-US" sz="1000" spc="15" dirty="0">
                <a:solidFill>
                  <a:prstClr val="black"/>
                </a:solidFill>
                <a:cs typeface="Arial"/>
              </a:rPr>
              <a:t>e</a:t>
            </a:r>
            <a:r>
              <a:rPr lang="en-US" sz="1000" spc="25" dirty="0">
                <a:solidFill>
                  <a:prstClr val="black"/>
                </a:solidFill>
                <a:cs typeface="Arial"/>
              </a:rPr>
              <a:t>r</a:t>
            </a:r>
            <a:r>
              <a:rPr lang="en-US" sz="1000" dirty="0">
                <a:solidFill>
                  <a:prstClr val="black"/>
                </a:solidFill>
                <a:cs typeface="Arial"/>
              </a:rPr>
              <a:t>,</a:t>
            </a:r>
            <a:r>
              <a:rPr lang="en-US" sz="1000" spc="15" dirty="0">
                <a:solidFill>
                  <a:prstClr val="black"/>
                </a:solidFill>
                <a:cs typeface="Arial"/>
              </a:rPr>
              <a:t> </a:t>
            </a:r>
            <a:r>
              <a:rPr lang="en-US" sz="1000" dirty="0">
                <a:solidFill>
                  <a:prstClr val="black"/>
                </a:solidFill>
                <a:cs typeface="Arial"/>
              </a:rPr>
              <a:t>a</a:t>
            </a:r>
            <a:r>
              <a:rPr lang="en-US" sz="1000" spc="20" dirty="0">
                <a:solidFill>
                  <a:prstClr val="black"/>
                </a:solidFill>
                <a:cs typeface="Arial"/>
              </a:rPr>
              <a:t> </a:t>
            </a:r>
            <a:r>
              <a:rPr lang="en-US" sz="1000" spc="-30" dirty="0">
                <a:solidFill>
                  <a:prstClr val="black"/>
                </a:solidFill>
                <a:cs typeface="Arial"/>
              </a:rPr>
              <a:t>P</a:t>
            </a:r>
            <a:r>
              <a:rPr lang="en-US" sz="1000" spc="15" dirty="0">
                <a:solidFill>
                  <a:prstClr val="black"/>
                </a:solidFill>
                <a:cs typeface="Arial"/>
              </a:rPr>
              <a:t>e</a:t>
            </a:r>
            <a:r>
              <a:rPr lang="en-US" sz="1000" spc="25" dirty="0">
                <a:solidFill>
                  <a:prstClr val="black"/>
                </a:solidFill>
                <a:cs typeface="Arial"/>
              </a:rPr>
              <a:t>r</a:t>
            </a:r>
            <a:r>
              <a:rPr lang="en-US" sz="1000" spc="5" dirty="0">
                <a:solidFill>
                  <a:prstClr val="black"/>
                </a:solidFill>
                <a:cs typeface="Arial"/>
              </a:rPr>
              <a:t>f</a:t>
            </a:r>
            <a:r>
              <a:rPr lang="en-US" sz="1000" spc="15" dirty="0">
                <a:solidFill>
                  <a:prstClr val="black"/>
                </a:solidFill>
                <a:cs typeface="Arial"/>
              </a:rPr>
              <a:t>o</a:t>
            </a:r>
            <a:r>
              <a:rPr lang="en-US" sz="1000" spc="25" dirty="0">
                <a:solidFill>
                  <a:prstClr val="black"/>
                </a:solidFill>
                <a:cs typeface="Arial"/>
              </a:rPr>
              <a:t>r</a:t>
            </a:r>
            <a:r>
              <a:rPr lang="en-US" sz="1000" spc="-50" dirty="0">
                <a:solidFill>
                  <a:prstClr val="black"/>
                </a:solidFill>
                <a:cs typeface="Arial"/>
              </a:rPr>
              <a:t>m</a:t>
            </a:r>
            <a:r>
              <a:rPr lang="en-US" sz="1000" spc="-10" dirty="0">
                <a:solidFill>
                  <a:prstClr val="black"/>
                </a:solidFill>
                <a:cs typeface="Arial"/>
              </a:rPr>
              <a:t>i</a:t>
            </a:r>
            <a:r>
              <a:rPr lang="en-US" sz="1000" spc="15" dirty="0">
                <a:solidFill>
                  <a:prstClr val="black"/>
                </a:solidFill>
                <a:cs typeface="Arial"/>
              </a:rPr>
              <a:t>n</a:t>
            </a:r>
            <a:r>
              <a:rPr lang="en-US" sz="1000" dirty="0">
                <a:solidFill>
                  <a:prstClr val="black"/>
                </a:solidFill>
                <a:cs typeface="Arial"/>
              </a:rPr>
              <a:t>g</a:t>
            </a:r>
            <a:r>
              <a:rPr lang="en-US" sz="1000" spc="-55" dirty="0">
                <a:solidFill>
                  <a:prstClr val="black"/>
                </a:solidFill>
                <a:cs typeface="Arial"/>
              </a:rPr>
              <a:t> </a:t>
            </a:r>
            <a:r>
              <a:rPr lang="en-US" sz="1000" spc="-30" dirty="0">
                <a:solidFill>
                  <a:prstClr val="black"/>
                </a:solidFill>
                <a:cs typeface="Arial"/>
              </a:rPr>
              <a:t>P</a:t>
            </a:r>
            <a:r>
              <a:rPr lang="en-US" sz="1000" spc="25" dirty="0">
                <a:solidFill>
                  <a:prstClr val="black"/>
                </a:solidFill>
                <a:cs typeface="Arial"/>
              </a:rPr>
              <a:t>r</a:t>
            </a:r>
            <a:r>
              <a:rPr lang="en-US" sz="1000" spc="15" dirty="0">
                <a:solidFill>
                  <a:prstClr val="black"/>
                </a:solidFill>
                <a:cs typeface="Arial"/>
              </a:rPr>
              <a:t>o</a:t>
            </a:r>
            <a:r>
              <a:rPr lang="en-US" sz="1000" dirty="0">
                <a:solidFill>
                  <a:prstClr val="black"/>
                </a:solidFill>
                <a:cs typeface="Arial"/>
              </a:rPr>
              <a:t>v</a:t>
            </a:r>
            <a:r>
              <a:rPr lang="en-US" sz="1000" spc="-10" dirty="0">
                <a:solidFill>
                  <a:prstClr val="black"/>
                </a:solidFill>
                <a:cs typeface="Arial"/>
              </a:rPr>
              <a:t>i</a:t>
            </a:r>
            <a:r>
              <a:rPr lang="en-US" sz="1000" spc="15" dirty="0">
                <a:solidFill>
                  <a:prstClr val="black"/>
                </a:solidFill>
                <a:cs typeface="Arial"/>
              </a:rPr>
              <a:t>de</a:t>
            </a:r>
            <a:r>
              <a:rPr lang="en-US" sz="1000" dirty="0">
                <a:solidFill>
                  <a:prstClr val="black"/>
                </a:solidFill>
                <a:cs typeface="Arial"/>
              </a:rPr>
              <a:t>r</a:t>
            </a:r>
            <a:r>
              <a:rPr lang="en-US" sz="1000" spc="-45" dirty="0">
                <a:solidFill>
                  <a:prstClr val="black"/>
                </a:solidFill>
                <a:cs typeface="Arial"/>
              </a:rPr>
              <a:t> </a:t>
            </a:r>
            <a:r>
              <a:rPr lang="en-US" sz="1000" spc="-30" dirty="0">
                <a:solidFill>
                  <a:prstClr val="black"/>
                </a:solidFill>
                <a:cs typeface="Arial"/>
              </a:rPr>
              <a:t>S</a:t>
            </a:r>
            <a:r>
              <a:rPr lang="en-US" sz="1000" dirty="0">
                <a:solidFill>
                  <a:prstClr val="black"/>
                </a:solidFill>
                <a:cs typeface="Arial"/>
              </a:rPr>
              <a:t>ys</a:t>
            </a:r>
            <a:r>
              <a:rPr lang="en-US" sz="1000" spc="5" dirty="0">
                <a:solidFill>
                  <a:prstClr val="black"/>
                </a:solidFill>
                <a:cs typeface="Arial"/>
              </a:rPr>
              <a:t>t</a:t>
            </a:r>
            <a:r>
              <a:rPr lang="en-US" sz="1000" spc="15" dirty="0">
                <a:solidFill>
                  <a:prstClr val="black"/>
                </a:solidFill>
                <a:cs typeface="Arial"/>
              </a:rPr>
              <a:t>e</a:t>
            </a:r>
            <a:r>
              <a:rPr lang="en-US" sz="1000" dirty="0">
                <a:solidFill>
                  <a:prstClr val="black"/>
                </a:solidFill>
                <a:cs typeface="Arial"/>
              </a:rPr>
              <a:t>m</a:t>
            </a:r>
            <a:r>
              <a:rPr lang="en-US" sz="1000" spc="30" dirty="0">
                <a:solidFill>
                  <a:prstClr val="black"/>
                </a:solidFill>
                <a:cs typeface="Arial"/>
              </a:rPr>
              <a:t> </a:t>
            </a:r>
            <a:r>
              <a:rPr lang="en-US" sz="1000" spc="25" dirty="0">
                <a:solidFill>
                  <a:prstClr val="black"/>
                </a:solidFill>
                <a:cs typeface="Arial"/>
              </a:rPr>
              <a:t>(</a:t>
            </a:r>
            <a:r>
              <a:rPr lang="en-US" sz="1000" spc="-30" dirty="0">
                <a:solidFill>
                  <a:prstClr val="black"/>
                </a:solidFill>
                <a:cs typeface="Arial"/>
              </a:rPr>
              <a:t>PPS</a:t>
            </a:r>
            <a:r>
              <a:rPr lang="en-US" sz="1000" dirty="0">
                <a:solidFill>
                  <a:prstClr val="black"/>
                </a:solidFill>
                <a:cs typeface="Arial"/>
              </a:rPr>
              <a:t>)</a:t>
            </a:r>
            <a:r>
              <a:rPr lang="en-US" sz="1000" spc="30" dirty="0">
                <a:solidFill>
                  <a:prstClr val="black"/>
                </a:solidFill>
                <a:cs typeface="Arial"/>
              </a:rPr>
              <a:t> </a:t>
            </a:r>
            <a:r>
              <a:rPr lang="en-US" sz="1000" dirty="0">
                <a:solidFill>
                  <a:prstClr val="black"/>
                </a:solidFill>
                <a:cs typeface="Arial"/>
              </a:rPr>
              <a:t>c</a:t>
            </a:r>
            <a:r>
              <a:rPr lang="en-US" sz="1000" spc="15" dirty="0">
                <a:solidFill>
                  <a:prstClr val="black"/>
                </a:solidFill>
                <a:cs typeface="Arial"/>
              </a:rPr>
              <a:t>a</a:t>
            </a:r>
            <a:r>
              <a:rPr lang="en-US" sz="1000" dirty="0">
                <a:solidFill>
                  <a:prstClr val="black"/>
                </a:solidFill>
                <a:cs typeface="Arial"/>
              </a:rPr>
              <a:t>n</a:t>
            </a:r>
            <a:r>
              <a:rPr lang="en-US" sz="1000" spc="-55" dirty="0">
                <a:solidFill>
                  <a:prstClr val="black"/>
                </a:solidFill>
                <a:cs typeface="Arial"/>
              </a:rPr>
              <a:t> </a:t>
            </a:r>
            <a:r>
              <a:rPr lang="en-US" sz="1000" spc="30" dirty="0">
                <a:solidFill>
                  <a:prstClr val="black"/>
                </a:solidFill>
                <a:cs typeface="Arial"/>
              </a:rPr>
              <a:t>f</a:t>
            </a:r>
            <a:r>
              <a:rPr lang="en-US" sz="1000" spc="15" dirty="0">
                <a:solidFill>
                  <a:prstClr val="black"/>
                </a:solidFill>
                <a:cs typeface="Arial"/>
              </a:rPr>
              <a:t>o</a:t>
            </a:r>
            <a:r>
              <a:rPr lang="en-US" sz="1000" spc="25" dirty="0">
                <a:solidFill>
                  <a:prstClr val="black"/>
                </a:solidFill>
                <a:cs typeface="Arial"/>
              </a:rPr>
              <a:t>r</a:t>
            </a:r>
            <a:r>
              <a:rPr lang="en-US" sz="1000" dirty="0">
                <a:solidFill>
                  <a:prstClr val="black"/>
                </a:solidFill>
                <a:cs typeface="Arial"/>
              </a:rPr>
              <a:t>m</a:t>
            </a:r>
            <a:r>
              <a:rPr lang="en-US" sz="1000" spc="-45" dirty="0">
                <a:solidFill>
                  <a:prstClr val="black"/>
                </a:solidFill>
                <a:cs typeface="Arial"/>
              </a:rPr>
              <a:t> </a:t>
            </a:r>
            <a:r>
              <a:rPr lang="en-US" sz="1000" spc="15" dirty="0">
                <a:solidFill>
                  <a:prstClr val="black"/>
                </a:solidFill>
                <a:cs typeface="Arial"/>
              </a:rPr>
              <a:t>on</a:t>
            </a:r>
            <a:r>
              <a:rPr lang="en-US" sz="1000" dirty="0">
                <a:solidFill>
                  <a:prstClr val="black"/>
                </a:solidFill>
                <a:cs typeface="Arial"/>
              </a:rPr>
              <a:t>e</a:t>
            </a:r>
            <a:r>
              <a:rPr lang="en-US" sz="1000" spc="20" dirty="0">
                <a:solidFill>
                  <a:prstClr val="black"/>
                </a:solidFill>
                <a:cs typeface="Arial"/>
              </a:rPr>
              <a:t> </a:t>
            </a:r>
            <a:r>
              <a:rPr lang="en-US" sz="1000" spc="15" dirty="0">
                <a:solidFill>
                  <a:prstClr val="black"/>
                </a:solidFill>
                <a:cs typeface="Arial"/>
              </a:rPr>
              <a:t>o</a:t>
            </a:r>
            <a:r>
              <a:rPr lang="en-US" sz="1000" dirty="0">
                <a:solidFill>
                  <a:prstClr val="black"/>
                </a:solidFill>
                <a:cs typeface="Arial"/>
              </a:rPr>
              <a:t>f</a:t>
            </a:r>
            <a:r>
              <a:rPr lang="en-US" sz="1000" spc="-60" dirty="0">
                <a:solidFill>
                  <a:prstClr val="black"/>
                </a:solidFill>
                <a:cs typeface="Arial"/>
              </a:rPr>
              <a:t> </a:t>
            </a:r>
            <a:r>
              <a:rPr lang="en-US" sz="1000" spc="5" dirty="0">
                <a:solidFill>
                  <a:prstClr val="black"/>
                </a:solidFill>
                <a:cs typeface="Arial"/>
              </a:rPr>
              <a:t>t</a:t>
            </a:r>
            <a:r>
              <a:rPr lang="en-US" sz="1000" spc="15" dirty="0">
                <a:solidFill>
                  <a:prstClr val="black"/>
                </a:solidFill>
                <a:cs typeface="Arial"/>
              </a:rPr>
              <a:t>h</a:t>
            </a:r>
            <a:r>
              <a:rPr lang="en-US" sz="1000" dirty="0">
                <a:solidFill>
                  <a:prstClr val="black"/>
                </a:solidFill>
                <a:cs typeface="Arial"/>
              </a:rPr>
              <a:t>e</a:t>
            </a:r>
            <a:r>
              <a:rPr lang="en-US" sz="1000" spc="-55" dirty="0">
                <a:solidFill>
                  <a:prstClr val="black"/>
                </a:solidFill>
                <a:cs typeface="Arial"/>
              </a:rPr>
              <a:t> </a:t>
            </a:r>
            <a:r>
              <a:rPr lang="en-US" sz="1000" spc="15" dirty="0">
                <a:solidFill>
                  <a:prstClr val="black"/>
                </a:solidFill>
                <a:cs typeface="Arial"/>
              </a:rPr>
              <a:t>en</a:t>
            </a:r>
            <a:r>
              <a:rPr lang="en-US" sz="1000" spc="5" dirty="0">
                <a:solidFill>
                  <a:prstClr val="black"/>
                </a:solidFill>
                <a:cs typeface="Arial"/>
              </a:rPr>
              <a:t>t</a:t>
            </a:r>
            <a:r>
              <a:rPr lang="en-US" sz="1000" spc="-10" dirty="0">
                <a:solidFill>
                  <a:prstClr val="black"/>
                </a:solidFill>
                <a:cs typeface="Arial"/>
              </a:rPr>
              <a:t>i</a:t>
            </a:r>
            <a:r>
              <a:rPr lang="en-US" sz="1000" spc="5" dirty="0">
                <a:solidFill>
                  <a:prstClr val="black"/>
                </a:solidFill>
                <a:cs typeface="Arial"/>
              </a:rPr>
              <a:t>t</a:t>
            </a:r>
            <a:r>
              <a:rPr lang="en-US" sz="1000" spc="-10" dirty="0">
                <a:solidFill>
                  <a:prstClr val="black"/>
                </a:solidFill>
                <a:cs typeface="Arial"/>
              </a:rPr>
              <a:t>i</a:t>
            </a:r>
            <a:r>
              <a:rPr lang="en-US" sz="1000" spc="15" dirty="0">
                <a:solidFill>
                  <a:prstClr val="black"/>
                </a:solidFill>
                <a:cs typeface="Arial"/>
              </a:rPr>
              <a:t>e</a:t>
            </a:r>
            <a:r>
              <a:rPr lang="en-US" sz="1000" dirty="0">
                <a:solidFill>
                  <a:prstClr val="black"/>
                </a:solidFill>
                <a:cs typeface="Arial"/>
              </a:rPr>
              <a:t>s</a:t>
            </a:r>
            <a:r>
              <a:rPr lang="en-US" sz="1000" spc="5" dirty="0">
                <a:solidFill>
                  <a:prstClr val="black"/>
                </a:solidFill>
                <a:cs typeface="Arial"/>
              </a:rPr>
              <a:t> </a:t>
            </a:r>
            <a:r>
              <a:rPr lang="en-US" sz="1000" spc="15" dirty="0">
                <a:solidFill>
                  <a:prstClr val="black"/>
                </a:solidFill>
                <a:cs typeface="Arial"/>
              </a:rPr>
              <a:t>abo</a:t>
            </a:r>
            <a:r>
              <a:rPr lang="en-US" sz="1000" dirty="0">
                <a:solidFill>
                  <a:prstClr val="black"/>
                </a:solidFill>
                <a:cs typeface="Arial"/>
              </a:rPr>
              <a:t>ve</a:t>
            </a:r>
            <a:r>
              <a:rPr lang="en-US" sz="1000" spc="-55" dirty="0">
                <a:solidFill>
                  <a:prstClr val="black"/>
                </a:solidFill>
                <a:cs typeface="Arial"/>
              </a:rPr>
              <a:t> </a:t>
            </a:r>
            <a:r>
              <a:rPr lang="en-US" sz="1000" spc="5" dirty="0">
                <a:solidFill>
                  <a:prstClr val="black"/>
                </a:solidFill>
                <a:cs typeface="Arial"/>
              </a:rPr>
              <a:t>t</a:t>
            </a:r>
            <a:r>
              <a:rPr lang="en-US" sz="1000" dirty="0">
                <a:solidFill>
                  <a:prstClr val="black"/>
                </a:solidFill>
                <a:cs typeface="Arial"/>
              </a:rPr>
              <a:t>o</a:t>
            </a:r>
            <a:r>
              <a:rPr lang="en-US" sz="1000" spc="-55" dirty="0">
                <a:solidFill>
                  <a:prstClr val="black"/>
                </a:solidFill>
                <a:cs typeface="Arial"/>
              </a:rPr>
              <a:t> </a:t>
            </a:r>
            <a:r>
              <a:rPr lang="en-US" sz="1000" spc="15" dirty="0">
                <a:solidFill>
                  <a:prstClr val="black"/>
                </a:solidFill>
                <a:cs typeface="Arial"/>
              </a:rPr>
              <a:t>be </a:t>
            </a:r>
            <a:r>
              <a:rPr lang="en-US" sz="1000" dirty="0">
                <a:solidFill>
                  <a:prstClr val="black"/>
                </a:solidFill>
                <a:cs typeface="Arial"/>
              </a:rPr>
              <a:t>c</a:t>
            </a:r>
            <a:r>
              <a:rPr lang="en-US" sz="1000" spc="15" dirty="0">
                <a:solidFill>
                  <a:prstClr val="black"/>
                </a:solidFill>
                <a:cs typeface="Arial"/>
              </a:rPr>
              <a:t>on</a:t>
            </a:r>
            <a:r>
              <a:rPr lang="en-US" sz="1000" dirty="0">
                <a:solidFill>
                  <a:prstClr val="black"/>
                </a:solidFill>
                <a:cs typeface="Arial"/>
              </a:rPr>
              <a:t>s</a:t>
            </a:r>
            <a:r>
              <a:rPr lang="en-US" sz="1000" spc="-10" dirty="0">
                <a:solidFill>
                  <a:prstClr val="black"/>
                </a:solidFill>
                <a:cs typeface="Arial"/>
              </a:rPr>
              <a:t>i</a:t>
            </a:r>
            <a:r>
              <a:rPr lang="en-US" sz="1000" spc="15" dirty="0">
                <a:solidFill>
                  <a:prstClr val="black"/>
                </a:solidFill>
                <a:cs typeface="Arial"/>
              </a:rPr>
              <a:t>de</a:t>
            </a:r>
            <a:r>
              <a:rPr lang="en-US" sz="1000" spc="25" dirty="0">
                <a:solidFill>
                  <a:prstClr val="black"/>
                </a:solidFill>
                <a:cs typeface="Arial"/>
              </a:rPr>
              <a:t>r</a:t>
            </a:r>
            <a:r>
              <a:rPr lang="en-US" sz="1000" spc="15" dirty="0">
                <a:solidFill>
                  <a:prstClr val="black"/>
                </a:solidFill>
                <a:cs typeface="Arial"/>
              </a:rPr>
              <a:t>e</a:t>
            </a:r>
            <a:r>
              <a:rPr lang="en-US" sz="1000" dirty="0">
                <a:solidFill>
                  <a:prstClr val="black"/>
                </a:solidFill>
                <a:cs typeface="Arial"/>
              </a:rPr>
              <a:t>d</a:t>
            </a:r>
            <a:r>
              <a:rPr lang="en-US" sz="1000" spc="-55" dirty="0">
                <a:solidFill>
                  <a:prstClr val="black"/>
                </a:solidFill>
                <a:cs typeface="Arial"/>
              </a:rPr>
              <a:t> </a:t>
            </a:r>
            <a:r>
              <a:rPr lang="en-US" sz="1000" dirty="0">
                <a:solidFill>
                  <a:prstClr val="black"/>
                </a:solidFill>
                <a:cs typeface="Arial"/>
              </a:rPr>
              <a:t>a</a:t>
            </a:r>
            <a:r>
              <a:rPr lang="en-US" sz="1000" spc="-55" dirty="0">
                <a:solidFill>
                  <a:prstClr val="black"/>
                </a:solidFill>
                <a:cs typeface="Arial"/>
              </a:rPr>
              <a:t> </a:t>
            </a:r>
            <a:r>
              <a:rPr lang="en-US" sz="1000" spc="-30" dirty="0">
                <a:solidFill>
                  <a:prstClr val="black"/>
                </a:solidFill>
                <a:cs typeface="Arial"/>
              </a:rPr>
              <a:t>VB</a:t>
            </a:r>
            <a:r>
              <a:rPr lang="en-US" sz="1000" dirty="0">
                <a:solidFill>
                  <a:prstClr val="black"/>
                </a:solidFill>
                <a:cs typeface="Arial"/>
              </a:rPr>
              <a:t>P</a:t>
            </a:r>
            <a:r>
              <a:rPr lang="en-US" sz="1000" spc="55" dirty="0">
                <a:solidFill>
                  <a:prstClr val="black"/>
                </a:solidFill>
                <a:cs typeface="Arial"/>
              </a:rPr>
              <a:t> </a:t>
            </a:r>
            <a:r>
              <a:rPr lang="en-US" sz="1000" spc="-10" dirty="0">
                <a:solidFill>
                  <a:prstClr val="black"/>
                </a:solidFill>
                <a:cs typeface="Arial"/>
              </a:rPr>
              <a:t>C</a:t>
            </a:r>
            <a:r>
              <a:rPr lang="en-US" sz="1000" spc="15" dirty="0">
                <a:solidFill>
                  <a:prstClr val="black"/>
                </a:solidFill>
                <a:cs typeface="Arial"/>
              </a:rPr>
              <a:t>on</a:t>
            </a:r>
            <a:r>
              <a:rPr lang="en-US" sz="1000" spc="5" dirty="0">
                <a:solidFill>
                  <a:prstClr val="black"/>
                </a:solidFill>
                <a:cs typeface="Arial"/>
              </a:rPr>
              <a:t>t</a:t>
            </a:r>
            <a:r>
              <a:rPr lang="en-US" sz="1000" spc="25" dirty="0">
                <a:solidFill>
                  <a:prstClr val="black"/>
                </a:solidFill>
                <a:cs typeface="Arial"/>
              </a:rPr>
              <a:t>r</a:t>
            </a:r>
            <a:r>
              <a:rPr lang="en-US" sz="1000" spc="15" dirty="0">
                <a:solidFill>
                  <a:prstClr val="black"/>
                </a:solidFill>
                <a:cs typeface="Arial"/>
              </a:rPr>
              <a:t>a</a:t>
            </a:r>
            <a:r>
              <a:rPr lang="en-US" sz="1000" dirty="0">
                <a:solidFill>
                  <a:prstClr val="black"/>
                </a:solidFill>
                <a:cs typeface="Arial"/>
              </a:rPr>
              <a:t>c</a:t>
            </a:r>
            <a:r>
              <a:rPr lang="en-US" sz="1000" spc="5" dirty="0">
                <a:solidFill>
                  <a:prstClr val="black"/>
                </a:solidFill>
                <a:cs typeface="Arial"/>
              </a:rPr>
              <a:t>t</a:t>
            </a:r>
            <a:r>
              <a:rPr lang="en-US" sz="1000" spc="15" dirty="0">
                <a:solidFill>
                  <a:prstClr val="black"/>
                </a:solidFill>
                <a:cs typeface="Arial"/>
              </a:rPr>
              <a:t>o</a:t>
            </a:r>
            <a:r>
              <a:rPr lang="en-US" sz="1000" spc="25" dirty="0">
                <a:solidFill>
                  <a:prstClr val="black"/>
                </a:solidFill>
                <a:cs typeface="Arial"/>
              </a:rPr>
              <a:t>r</a:t>
            </a:r>
            <a:r>
              <a:rPr lang="en-US" sz="1000" dirty="0">
                <a:solidFill>
                  <a:prstClr val="black"/>
                </a:solidFill>
                <a:cs typeface="Arial"/>
              </a:rPr>
              <a:t>.</a:t>
            </a:r>
          </a:p>
        </p:txBody>
      </p:sp>
      <p:sp>
        <p:nvSpPr>
          <p:cNvPr id="40" name="object 5"/>
          <p:cNvSpPr/>
          <p:nvPr/>
        </p:nvSpPr>
        <p:spPr>
          <a:xfrm>
            <a:off x="1914525" y="2800127"/>
            <a:ext cx="3371850" cy="3305175"/>
          </a:xfrm>
          <a:custGeom>
            <a:avLst/>
            <a:gdLst/>
            <a:ahLst/>
            <a:cxnLst/>
            <a:rect l="l" t="t" r="r" b="b"/>
            <a:pathLst>
              <a:path w="3371850" h="3305175">
                <a:moveTo>
                  <a:pt x="0" y="0"/>
                </a:moveTo>
                <a:lnTo>
                  <a:pt x="3371850" y="0"/>
                </a:lnTo>
                <a:lnTo>
                  <a:pt x="3371850" y="3305175"/>
                </a:lnTo>
                <a:lnTo>
                  <a:pt x="0" y="3305175"/>
                </a:lnTo>
                <a:lnTo>
                  <a:pt x="0" y="0"/>
                </a:lnTo>
                <a:close/>
              </a:path>
            </a:pathLst>
          </a:custGeom>
          <a:solidFill>
            <a:srgbClr val="E7E6E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1" name="object 6"/>
          <p:cNvSpPr/>
          <p:nvPr/>
        </p:nvSpPr>
        <p:spPr>
          <a:xfrm>
            <a:off x="1914525" y="2800127"/>
            <a:ext cx="3371850" cy="3305175"/>
          </a:xfrm>
          <a:custGeom>
            <a:avLst/>
            <a:gdLst/>
            <a:ahLst/>
            <a:cxnLst/>
            <a:rect l="l" t="t" r="r" b="b"/>
            <a:pathLst>
              <a:path w="3371850" h="3305175">
                <a:moveTo>
                  <a:pt x="0" y="0"/>
                </a:moveTo>
                <a:lnTo>
                  <a:pt x="3371850" y="0"/>
                </a:lnTo>
                <a:lnTo>
                  <a:pt x="3371850" y="3305175"/>
                </a:lnTo>
                <a:lnTo>
                  <a:pt x="0" y="3305175"/>
                </a:lnTo>
                <a:lnTo>
                  <a:pt x="0" y="0"/>
                </a:lnTo>
                <a:close/>
              </a:path>
            </a:pathLst>
          </a:custGeom>
          <a:ln w="76200">
            <a:solidFill>
              <a:srgbClr val="FFC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2" name="object 8"/>
          <p:cNvSpPr/>
          <p:nvPr/>
        </p:nvSpPr>
        <p:spPr>
          <a:xfrm>
            <a:off x="3086100" y="3219227"/>
            <a:ext cx="1905000" cy="790575"/>
          </a:xfrm>
          <a:custGeom>
            <a:avLst/>
            <a:gdLst/>
            <a:ahLst/>
            <a:cxnLst/>
            <a:rect l="l" t="t" r="r" b="b"/>
            <a:pathLst>
              <a:path w="1905000" h="790575">
                <a:moveTo>
                  <a:pt x="952500" y="0"/>
                </a:moveTo>
                <a:lnTo>
                  <a:pt x="874380" y="1310"/>
                </a:lnTo>
                <a:lnTo>
                  <a:pt x="798000" y="5173"/>
                </a:lnTo>
                <a:lnTo>
                  <a:pt x="723604" y="11488"/>
                </a:lnTo>
                <a:lnTo>
                  <a:pt x="651438" y="20151"/>
                </a:lnTo>
                <a:lnTo>
                  <a:pt x="581745" y="31063"/>
                </a:lnTo>
                <a:lnTo>
                  <a:pt x="514773" y="44120"/>
                </a:lnTo>
                <a:lnTo>
                  <a:pt x="450765" y="59222"/>
                </a:lnTo>
                <a:lnTo>
                  <a:pt x="389967" y="76267"/>
                </a:lnTo>
                <a:lnTo>
                  <a:pt x="332625" y="95152"/>
                </a:lnTo>
                <a:lnTo>
                  <a:pt x="278982" y="115776"/>
                </a:lnTo>
                <a:lnTo>
                  <a:pt x="229285" y="138037"/>
                </a:lnTo>
                <a:lnTo>
                  <a:pt x="183778" y="161835"/>
                </a:lnTo>
                <a:lnTo>
                  <a:pt x="142707" y="187066"/>
                </a:lnTo>
                <a:lnTo>
                  <a:pt x="106317" y="213629"/>
                </a:lnTo>
                <a:lnTo>
                  <a:pt x="74852" y="241423"/>
                </a:lnTo>
                <a:lnTo>
                  <a:pt x="48559" y="270345"/>
                </a:lnTo>
                <a:lnTo>
                  <a:pt x="12466" y="331169"/>
                </a:lnTo>
                <a:lnTo>
                  <a:pt x="0" y="395287"/>
                </a:lnTo>
                <a:lnTo>
                  <a:pt x="3157" y="427707"/>
                </a:lnTo>
                <a:lnTo>
                  <a:pt x="27682" y="490280"/>
                </a:lnTo>
                <a:lnTo>
                  <a:pt x="74852" y="549151"/>
                </a:lnTo>
                <a:lnTo>
                  <a:pt x="106317" y="576945"/>
                </a:lnTo>
                <a:lnTo>
                  <a:pt x="142707" y="603508"/>
                </a:lnTo>
                <a:lnTo>
                  <a:pt x="183778" y="628739"/>
                </a:lnTo>
                <a:lnTo>
                  <a:pt x="229285" y="652537"/>
                </a:lnTo>
                <a:lnTo>
                  <a:pt x="278982" y="674798"/>
                </a:lnTo>
                <a:lnTo>
                  <a:pt x="332625" y="695422"/>
                </a:lnTo>
                <a:lnTo>
                  <a:pt x="389967" y="714307"/>
                </a:lnTo>
                <a:lnTo>
                  <a:pt x="450765" y="731352"/>
                </a:lnTo>
                <a:lnTo>
                  <a:pt x="514773" y="746454"/>
                </a:lnTo>
                <a:lnTo>
                  <a:pt x="581745" y="759511"/>
                </a:lnTo>
                <a:lnTo>
                  <a:pt x="651438" y="770423"/>
                </a:lnTo>
                <a:lnTo>
                  <a:pt x="723604" y="779086"/>
                </a:lnTo>
                <a:lnTo>
                  <a:pt x="798000" y="785401"/>
                </a:lnTo>
                <a:lnTo>
                  <a:pt x="874380" y="789264"/>
                </a:lnTo>
                <a:lnTo>
                  <a:pt x="952500" y="790575"/>
                </a:lnTo>
                <a:lnTo>
                  <a:pt x="1030619" y="789264"/>
                </a:lnTo>
                <a:lnTo>
                  <a:pt x="1106999" y="785401"/>
                </a:lnTo>
                <a:lnTo>
                  <a:pt x="1181395" y="779086"/>
                </a:lnTo>
                <a:lnTo>
                  <a:pt x="1253561" y="770423"/>
                </a:lnTo>
                <a:lnTo>
                  <a:pt x="1323254" y="759511"/>
                </a:lnTo>
                <a:lnTo>
                  <a:pt x="1390226" y="746454"/>
                </a:lnTo>
                <a:lnTo>
                  <a:pt x="1454234" y="731352"/>
                </a:lnTo>
                <a:lnTo>
                  <a:pt x="1515032" y="714307"/>
                </a:lnTo>
                <a:lnTo>
                  <a:pt x="1572374" y="695422"/>
                </a:lnTo>
                <a:lnTo>
                  <a:pt x="1626017" y="674798"/>
                </a:lnTo>
                <a:lnTo>
                  <a:pt x="1675714" y="652537"/>
                </a:lnTo>
                <a:lnTo>
                  <a:pt x="1721221" y="628739"/>
                </a:lnTo>
                <a:lnTo>
                  <a:pt x="1762292" y="603508"/>
                </a:lnTo>
                <a:lnTo>
                  <a:pt x="1798682" y="576945"/>
                </a:lnTo>
                <a:lnTo>
                  <a:pt x="1830147" y="549151"/>
                </a:lnTo>
                <a:lnTo>
                  <a:pt x="1856440" y="520229"/>
                </a:lnTo>
                <a:lnTo>
                  <a:pt x="1892533" y="459405"/>
                </a:lnTo>
                <a:lnTo>
                  <a:pt x="1905000" y="395287"/>
                </a:lnTo>
                <a:lnTo>
                  <a:pt x="1901842" y="362867"/>
                </a:lnTo>
                <a:lnTo>
                  <a:pt x="1877317" y="300294"/>
                </a:lnTo>
                <a:lnTo>
                  <a:pt x="1830147" y="241423"/>
                </a:lnTo>
                <a:lnTo>
                  <a:pt x="1798682" y="213629"/>
                </a:lnTo>
                <a:lnTo>
                  <a:pt x="1762292" y="187066"/>
                </a:lnTo>
                <a:lnTo>
                  <a:pt x="1721221" y="161835"/>
                </a:lnTo>
                <a:lnTo>
                  <a:pt x="1675714" y="138037"/>
                </a:lnTo>
                <a:lnTo>
                  <a:pt x="1626017" y="115776"/>
                </a:lnTo>
                <a:lnTo>
                  <a:pt x="1572374" y="95152"/>
                </a:lnTo>
                <a:lnTo>
                  <a:pt x="1515032" y="76267"/>
                </a:lnTo>
                <a:lnTo>
                  <a:pt x="1454234" y="59222"/>
                </a:lnTo>
                <a:lnTo>
                  <a:pt x="1390226" y="44120"/>
                </a:lnTo>
                <a:lnTo>
                  <a:pt x="1323254" y="31063"/>
                </a:lnTo>
                <a:lnTo>
                  <a:pt x="1253561" y="20151"/>
                </a:lnTo>
                <a:lnTo>
                  <a:pt x="1181395" y="11488"/>
                </a:lnTo>
                <a:lnTo>
                  <a:pt x="1106999" y="5173"/>
                </a:lnTo>
                <a:lnTo>
                  <a:pt x="1030619" y="1310"/>
                </a:lnTo>
                <a:lnTo>
                  <a:pt x="952500" y="0"/>
                </a:lnTo>
                <a:close/>
              </a:path>
            </a:pathLst>
          </a:custGeom>
          <a:solidFill>
            <a:srgbClr val="503278"/>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3" name="object 9"/>
          <p:cNvSpPr txBox="1"/>
          <p:nvPr/>
        </p:nvSpPr>
        <p:spPr>
          <a:xfrm>
            <a:off x="3756587" y="3496412"/>
            <a:ext cx="546735" cy="254000"/>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800" b="0" i="0" u="none" strike="noStrike" kern="1200" cap="none" spc="-75" normalizeH="0" baseline="0" noProof="0" dirty="0">
                <a:ln>
                  <a:noFill/>
                </a:ln>
                <a:solidFill>
                  <a:srgbClr val="F2B800"/>
                </a:solidFill>
                <a:effectLst/>
                <a:uLnTx/>
                <a:uFillTx/>
                <a:latin typeface="Arial"/>
                <a:ea typeface="+mn-ea"/>
                <a:cs typeface="Arial"/>
              </a:rPr>
              <a:t>M</a:t>
            </a:r>
            <a:r>
              <a:rPr kumimoji="0" sz="1800" b="0" i="0" u="none" strike="noStrike" kern="1200" cap="none" spc="-25" normalizeH="0" baseline="0" noProof="0" dirty="0">
                <a:ln>
                  <a:noFill/>
                </a:ln>
                <a:solidFill>
                  <a:srgbClr val="F2B800"/>
                </a:solidFill>
                <a:effectLst/>
                <a:uLnTx/>
                <a:uFillTx/>
                <a:latin typeface="Arial"/>
                <a:ea typeface="+mn-ea"/>
                <a:cs typeface="Arial"/>
              </a:rPr>
              <a:t>C</a:t>
            </a:r>
            <a:r>
              <a:rPr kumimoji="0" sz="1800" b="0" i="0" u="none" strike="noStrike" kern="1200" cap="none" spc="0" normalizeH="0" baseline="0" noProof="0" dirty="0">
                <a:ln>
                  <a:noFill/>
                </a:ln>
                <a:solidFill>
                  <a:srgbClr val="F2B800"/>
                </a:solidFill>
                <a:effectLst/>
                <a:uLnTx/>
                <a:uFillTx/>
                <a:latin typeface="Arial"/>
                <a:ea typeface="+mn-ea"/>
                <a:cs typeface="Arial"/>
              </a:rPr>
              <a:t>O</a:t>
            </a:r>
            <a:endParaRPr kumimoji="0" sz="1800" b="0" i="0" u="none" strike="noStrike" kern="1200" cap="none" spc="0" normalizeH="0" baseline="0" noProof="0">
              <a:ln>
                <a:noFill/>
              </a:ln>
              <a:solidFill>
                <a:prstClr val="black"/>
              </a:solidFill>
              <a:effectLst/>
              <a:uLnTx/>
              <a:uFillTx/>
              <a:latin typeface="Arial"/>
              <a:ea typeface="+mn-ea"/>
              <a:cs typeface="Arial"/>
            </a:endParaRPr>
          </a:p>
        </p:txBody>
      </p:sp>
      <p:sp>
        <p:nvSpPr>
          <p:cNvPr id="44" name="object 10"/>
          <p:cNvSpPr/>
          <p:nvPr/>
        </p:nvSpPr>
        <p:spPr>
          <a:xfrm>
            <a:off x="7191375" y="3219227"/>
            <a:ext cx="1895475" cy="790575"/>
          </a:xfrm>
          <a:custGeom>
            <a:avLst/>
            <a:gdLst/>
            <a:ahLst/>
            <a:cxnLst/>
            <a:rect l="l" t="t" r="r" b="b"/>
            <a:pathLst>
              <a:path w="1895475" h="790575">
                <a:moveTo>
                  <a:pt x="947737" y="0"/>
                </a:moveTo>
                <a:lnTo>
                  <a:pt x="870008" y="1310"/>
                </a:lnTo>
                <a:lnTo>
                  <a:pt x="794010" y="5173"/>
                </a:lnTo>
                <a:lnTo>
                  <a:pt x="719986" y="11488"/>
                </a:lnTo>
                <a:lnTo>
                  <a:pt x="648180" y="20151"/>
                </a:lnTo>
                <a:lnTo>
                  <a:pt x="578836" y="31063"/>
                </a:lnTo>
                <a:lnTo>
                  <a:pt x="512198" y="44120"/>
                </a:lnTo>
                <a:lnTo>
                  <a:pt x="448511" y="59222"/>
                </a:lnTo>
                <a:lnTo>
                  <a:pt x="388017" y="76267"/>
                </a:lnTo>
                <a:lnTo>
                  <a:pt x="330961" y="95152"/>
                </a:lnTo>
                <a:lnTo>
                  <a:pt x="277587" y="115776"/>
                </a:lnTo>
                <a:lnTo>
                  <a:pt x="228138" y="138037"/>
                </a:lnTo>
                <a:lnTo>
                  <a:pt x="182859" y="161835"/>
                </a:lnTo>
                <a:lnTo>
                  <a:pt x="141993" y="187066"/>
                </a:lnTo>
                <a:lnTo>
                  <a:pt x="105785" y="213629"/>
                </a:lnTo>
                <a:lnTo>
                  <a:pt x="74478" y="241423"/>
                </a:lnTo>
                <a:lnTo>
                  <a:pt x="48316" y="270345"/>
                </a:lnTo>
                <a:lnTo>
                  <a:pt x="12404" y="331169"/>
                </a:lnTo>
                <a:lnTo>
                  <a:pt x="0" y="395287"/>
                </a:lnTo>
                <a:lnTo>
                  <a:pt x="3141" y="427707"/>
                </a:lnTo>
                <a:lnTo>
                  <a:pt x="27543" y="490280"/>
                </a:lnTo>
                <a:lnTo>
                  <a:pt x="74478" y="549151"/>
                </a:lnTo>
                <a:lnTo>
                  <a:pt x="105785" y="576945"/>
                </a:lnTo>
                <a:lnTo>
                  <a:pt x="141993" y="603508"/>
                </a:lnTo>
                <a:lnTo>
                  <a:pt x="182859" y="628739"/>
                </a:lnTo>
                <a:lnTo>
                  <a:pt x="228138" y="652537"/>
                </a:lnTo>
                <a:lnTo>
                  <a:pt x="277587" y="674798"/>
                </a:lnTo>
                <a:lnTo>
                  <a:pt x="330961" y="695422"/>
                </a:lnTo>
                <a:lnTo>
                  <a:pt x="388017" y="714307"/>
                </a:lnTo>
                <a:lnTo>
                  <a:pt x="448511" y="731352"/>
                </a:lnTo>
                <a:lnTo>
                  <a:pt x="512198" y="746454"/>
                </a:lnTo>
                <a:lnTo>
                  <a:pt x="578836" y="759511"/>
                </a:lnTo>
                <a:lnTo>
                  <a:pt x="648180" y="770423"/>
                </a:lnTo>
                <a:lnTo>
                  <a:pt x="719986" y="779086"/>
                </a:lnTo>
                <a:lnTo>
                  <a:pt x="794010" y="785401"/>
                </a:lnTo>
                <a:lnTo>
                  <a:pt x="870008" y="789264"/>
                </a:lnTo>
                <a:lnTo>
                  <a:pt x="947737" y="790575"/>
                </a:lnTo>
                <a:lnTo>
                  <a:pt x="1025466" y="789264"/>
                </a:lnTo>
                <a:lnTo>
                  <a:pt x="1101464" y="785401"/>
                </a:lnTo>
                <a:lnTo>
                  <a:pt x="1175488" y="779086"/>
                </a:lnTo>
                <a:lnTo>
                  <a:pt x="1247294" y="770423"/>
                </a:lnTo>
                <a:lnTo>
                  <a:pt x="1316638" y="759511"/>
                </a:lnTo>
                <a:lnTo>
                  <a:pt x="1383276" y="746454"/>
                </a:lnTo>
                <a:lnTo>
                  <a:pt x="1446963" y="731352"/>
                </a:lnTo>
                <a:lnTo>
                  <a:pt x="1507457" y="714307"/>
                </a:lnTo>
                <a:lnTo>
                  <a:pt x="1564513" y="695422"/>
                </a:lnTo>
                <a:lnTo>
                  <a:pt x="1617887" y="674798"/>
                </a:lnTo>
                <a:lnTo>
                  <a:pt x="1667336" y="652537"/>
                </a:lnTo>
                <a:lnTo>
                  <a:pt x="1712615" y="628739"/>
                </a:lnTo>
                <a:lnTo>
                  <a:pt x="1753481" y="603508"/>
                </a:lnTo>
                <a:lnTo>
                  <a:pt x="1789689" y="576945"/>
                </a:lnTo>
                <a:lnTo>
                  <a:pt x="1820996" y="549151"/>
                </a:lnTo>
                <a:lnTo>
                  <a:pt x="1847158" y="520229"/>
                </a:lnTo>
                <a:lnTo>
                  <a:pt x="1883070" y="459405"/>
                </a:lnTo>
                <a:lnTo>
                  <a:pt x="1895475" y="395287"/>
                </a:lnTo>
                <a:lnTo>
                  <a:pt x="1892333" y="362867"/>
                </a:lnTo>
                <a:lnTo>
                  <a:pt x="1867931" y="300294"/>
                </a:lnTo>
                <a:lnTo>
                  <a:pt x="1820996" y="241423"/>
                </a:lnTo>
                <a:lnTo>
                  <a:pt x="1789689" y="213629"/>
                </a:lnTo>
                <a:lnTo>
                  <a:pt x="1753481" y="187066"/>
                </a:lnTo>
                <a:lnTo>
                  <a:pt x="1712615" y="161835"/>
                </a:lnTo>
                <a:lnTo>
                  <a:pt x="1667336" y="138037"/>
                </a:lnTo>
                <a:lnTo>
                  <a:pt x="1617887" y="115776"/>
                </a:lnTo>
                <a:lnTo>
                  <a:pt x="1564513" y="95152"/>
                </a:lnTo>
                <a:lnTo>
                  <a:pt x="1507457" y="76267"/>
                </a:lnTo>
                <a:lnTo>
                  <a:pt x="1446963" y="59222"/>
                </a:lnTo>
                <a:lnTo>
                  <a:pt x="1383276" y="44120"/>
                </a:lnTo>
                <a:lnTo>
                  <a:pt x="1316638" y="31063"/>
                </a:lnTo>
                <a:lnTo>
                  <a:pt x="1247294" y="20151"/>
                </a:lnTo>
                <a:lnTo>
                  <a:pt x="1175488" y="11488"/>
                </a:lnTo>
                <a:lnTo>
                  <a:pt x="1101464" y="5173"/>
                </a:lnTo>
                <a:lnTo>
                  <a:pt x="1025466" y="1310"/>
                </a:lnTo>
                <a:lnTo>
                  <a:pt x="947737" y="0"/>
                </a:lnTo>
                <a:close/>
              </a:path>
            </a:pathLst>
          </a:custGeom>
          <a:solidFill>
            <a:srgbClr val="503278"/>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5" name="object 11"/>
          <p:cNvSpPr txBox="1"/>
          <p:nvPr/>
        </p:nvSpPr>
        <p:spPr>
          <a:xfrm>
            <a:off x="7860289" y="3496412"/>
            <a:ext cx="565785" cy="254000"/>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800" b="0" i="0" u="none" strike="noStrike" kern="1200" cap="none" spc="-5" normalizeH="0" baseline="0" noProof="0" dirty="0">
                <a:ln>
                  <a:noFill/>
                </a:ln>
                <a:solidFill>
                  <a:srgbClr val="F2B800"/>
                </a:solidFill>
                <a:effectLst/>
                <a:uLnTx/>
                <a:uFillTx/>
                <a:latin typeface="Arial"/>
                <a:ea typeface="+mn-ea"/>
                <a:cs typeface="Arial"/>
              </a:rPr>
              <a:t>S</a:t>
            </a:r>
            <a:r>
              <a:rPr kumimoji="0" sz="1800" b="0" i="0" u="none" strike="noStrike" kern="1200" cap="none" spc="25" normalizeH="0" baseline="0" noProof="0" dirty="0">
                <a:ln>
                  <a:noFill/>
                </a:ln>
                <a:solidFill>
                  <a:srgbClr val="F2B800"/>
                </a:solidFill>
                <a:effectLst/>
                <a:uLnTx/>
                <a:uFillTx/>
                <a:latin typeface="Arial"/>
                <a:ea typeface="+mn-ea"/>
                <a:cs typeface="Arial"/>
              </a:rPr>
              <a:t>t</a:t>
            </a:r>
            <a:r>
              <a:rPr kumimoji="0" sz="1800" b="0" i="0" u="none" strike="noStrike" kern="1200" cap="none" spc="-30" normalizeH="0" baseline="0" noProof="0" dirty="0">
                <a:ln>
                  <a:noFill/>
                </a:ln>
                <a:solidFill>
                  <a:srgbClr val="F2B800"/>
                </a:solidFill>
                <a:effectLst/>
                <a:uLnTx/>
                <a:uFillTx/>
                <a:latin typeface="Arial"/>
                <a:ea typeface="+mn-ea"/>
                <a:cs typeface="Arial"/>
              </a:rPr>
              <a:t>a</a:t>
            </a:r>
            <a:r>
              <a:rPr kumimoji="0" sz="1800" b="0" i="0" u="none" strike="noStrike" kern="1200" cap="none" spc="25" normalizeH="0" baseline="0" noProof="0" dirty="0">
                <a:ln>
                  <a:noFill/>
                </a:ln>
                <a:solidFill>
                  <a:srgbClr val="F2B800"/>
                </a:solidFill>
                <a:effectLst/>
                <a:uLnTx/>
                <a:uFillTx/>
                <a:latin typeface="Arial"/>
                <a:ea typeface="+mn-ea"/>
                <a:cs typeface="Arial"/>
              </a:rPr>
              <a:t>te</a:t>
            </a:r>
            <a:endParaRPr kumimoji="0" sz="1800" b="0" i="0" u="none" strike="noStrike" kern="1200" cap="none" spc="0" normalizeH="0" baseline="0" noProof="0">
              <a:ln>
                <a:noFill/>
              </a:ln>
              <a:solidFill>
                <a:prstClr val="black"/>
              </a:solidFill>
              <a:effectLst/>
              <a:uLnTx/>
              <a:uFillTx/>
              <a:latin typeface="Arial"/>
              <a:ea typeface="+mn-ea"/>
              <a:cs typeface="Arial"/>
            </a:endParaRPr>
          </a:p>
        </p:txBody>
      </p:sp>
      <p:sp>
        <p:nvSpPr>
          <p:cNvPr id="46" name="object 12"/>
          <p:cNvSpPr/>
          <p:nvPr/>
        </p:nvSpPr>
        <p:spPr>
          <a:xfrm>
            <a:off x="3086100" y="5028977"/>
            <a:ext cx="1905000" cy="781050"/>
          </a:xfrm>
          <a:custGeom>
            <a:avLst/>
            <a:gdLst/>
            <a:ahLst/>
            <a:cxnLst/>
            <a:rect l="l" t="t" r="r" b="b"/>
            <a:pathLst>
              <a:path w="1905000" h="781050">
                <a:moveTo>
                  <a:pt x="952500" y="0"/>
                </a:moveTo>
                <a:lnTo>
                  <a:pt x="874380" y="1294"/>
                </a:lnTo>
                <a:lnTo>
                  <a:pt x="798000" y="5111"/>
                </a:lnTo>
                <a:lnTo>
                  <a:pt x="723604" y="11349"/>
                </a:lnTo>
                <a:lnTo>
                  <a:pt x="651438" y="19908"/>
                </a:lnTo>
                <a:lnTo>
                  <a:pt x="581745" y="30688"/>
                </a:lnTo>
                <a:lnTo>
                  <a:pt x="514773" y="43589"/>
                </a:lnTo>
                <a:lnTo>
                  <a:pt x="450765" y="58508"/>
                </a:lnTo>
                <a:lnTo>
                  <a:pt x="389967" y="75347"/>
                </a:lnTo>
                <a:lnTo>
                  <a:pt x="332625" y="94005"/>
                </a:lnTo>
                <a:lnTo>
                  <a:pt x="278982" y="114380"/>
                </a:lnTo>
                <a:lnTo>
                  <a:pt x="229285" y="136374"/>
                </a:lnTo>
                <a:lnTo>
                  <a:pt x="183778" y="159884"/>
                </a:lnTo>
                <a:lnTo>
                  <a:pt x="142707" y="184811"/>
                </a:lnTo>
                <a:lnTo>
                  <a:pt x="106317" y="211054"/>
                </a:lnTo>
                <a:lnTo>
                  <a:pt x="74852" y="238513"/>
                </a:lnTo>
                <a:lnTo>
                  <a:pt x="48559" y="267087"/>
                </a:lnTo>
                <a:lnTo>
                  <a:pt x="12466" y="327179"/>
                </a:lnTo>
                <a:lnTo>
                  <a:pt x="0" y="390525"/>
                </a:lnTo>
                <a:lnTo>
                  <a:pt x="3157" y="422554"/>
                </a:lnTo>
                <a:lnTo>
                  <a:pt x="27682" y="484373"/>
                </a:lnTo>
                <a:lnTo>
                  <a:pt x="74852" y="542536"/>
                </a:lnTo>
                <a:lnTo>
                  <a:pt x="106317" y="569995"/>
                </a:lnTo>
                <a:lnTo>
                  <a:pt x="142707" y="596238"/>
                </a:lnTo>
                <a:lnTo>
                  <a:pt x="183778" y="621165"/>
                </a:lnTo>
                <a:lnTo>
                  <a:pt x="229285" y="644675"/>
                </a:lnTo>
                <a:lnTo>
                  <a:pt x="278982" y="666669"/>
                </a:lnTo>
                <a:lnTo>
                  <a:pt x="332625" y="687044"/>
                </a:lnTo>
                <a:lnTo>
                  <a:pt x="389967" y="705702"/>
                </a:lnTo>
                <a:lnTo>
                  <a:pt x="450765" y="722541"/>
                </a:lnTo>
                <a:lnTo>
                  <a:pt x="514773" y="737460"/>
                </a:lnTo>
                <a:lnTo>
                  <a:pt x="581745" y="750361"/>
                </a:lnTo>
                <a:lnTo>
                  <a:pt x="651438" y="761141"/>
                </a:lnTo>
                <a:lnTo>
                  <a:pt x="723604" y="769700"/>
                </a:lnTo>
                <a:lnTo>
                  <a:pt x="798000" y="775938"/>
                </a:lnTo>
                <a:lnTo>
                  <a:pt x="874380" y="779755"/>
                </a:lnTo>
                <a:lnTo>
                  <a:pt x="952500" y="781050"/>
                </a:lnTo>
                <a:lnTo>
                  <a:pt x="1030619" y="779755"/>
                </a:lnTo>
                <a:lnTo>
                  <a:pt x="1106999" y="775938"/>
                </a:lnTo>
                <a:lnTo>
                  <a:pt x="1181395" y="769700"/>
                </a:lnTo>
                <a:lnTo>
                  <a:pt x="1253561" y="761141"/>
                </a:lnTo>
                <a:lnTo>
                  <a:pt x="1323254" y="750361"/>
                </a:lnTo>
                <a:lnTo>
                  <a:pt x="1390226" y="737460"/>
                </a:lnTo>
                <a:lnTo>
                  <a:pt x="1454234" y="722541"/>
                </a:lnTo>
                <a:lnTo>
                  <a:pt x="1515032" y="705702"/>
                </a:lnTo>
                <a:lnTo>
                  <a:pt x="1572374" y="687044"/>
                </a:lnTo>
                <a:lnTo>
                  <a:pt x="1626017" y="666669"/>
                </a:lnTo>
                <a:lnTo>
                  <a:pt x="1675714" y="644675"/>
                </a:lnTo>
                <a:lnTo>
                  <a:pt x="1721221" y="621165"/>
                </a:lnTo>
                <a:lnTo>
                  <a:pt x="1762292" y="596238"/>
                </a:lnTo>
                <a:lnTo>
                  <a:pt x="1798682" y="569995"/>
                </a:lnTo>
                <a:lnTo>
                  <a:pt x="1830147" y="542536"/>
                </a:lnTo>
                <a:lnTo>
                  <a:pt x="1856440" y="513962"/>
                </a:lnTo>
                <a:lnTo>
                  <a:pt x="1892533" y="453870"/>
                </a:lnTo>
                <a:lnTo>
                  <a:pt x="1905000" y="390525"/>
                </a:lnTo>
                <a:lnTo>
                  <a:pt x="1901842" y="358495"/>
                </a:lnTo>
                <a:lnTo>
                  <a:pt x="1877317" y="296676"/>
                </a:lnTo>
                <a:lnTo>
                  <a:pt x="1830147" y="238513"/>
                </a:lnTo>
                <a:lnTo>
                  <a:pt x="1798682" y="211054"/>
                </a:lnTo>
                <a:lnTo>
                  <a:pt x="1762292" y="184811"/>
                </a:lnTo>
                <a:lnTo>
                  <a:pt x="1721221" y="159884"/>
                </a:lnTo>
                <a:lnTo>
                  <a:pt x="1675714" y="136374"/>
                </a:lnTo>
                <a:lnTo>
                  <a:pt x="1626017" y="114380"/>
                </a:lnTo>
                <a:lnTo>
                  <a:pt x="1572374" y="94005"/>
                </a:lnTo>
                <a:lnTo>
                  <a:pt x="1515032" y="75347"/>
                </a:lnTo>
                <a:lnTo>
                  <a:pt x="1454234" y="58508"/>
                </a:lnTo>
                <a:lnTo>
                  <a:pt x="1390226" y="43589"/>
                </a:lnTo>
                <a:lnTo>
                  <a:pt x="1323254" y="30688"/>
                </a:lnTo>
                <a:lnTo>
                  <a:pt x="1253561" y="19908"/>
                </a:lnTo>
                <a:lnTo>
                  <a:pt x="1181395" y="11349"/>
                </a:lnTo>
                <a:lnTo>
                  <a:pt x="1106999" y="5111"/>
                </a:lnTo>
                <a:lnTo>
                  <a:pt x="1030619" y="1294"/>
                </a:lnTo>
                <a:lnTo>
                  <a:pt x="952500" y="0"/>
                </a:lnTo>
                <a:close/>
              </a:path>
            </a:pathLst>
          </a:custGeom>
          <a:solidFill>
            <a:srgbClr val="503278"/>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7" name="object 13"/>
          <p:cNvSpPr txBox="1"/>
          <p:nvPr/>
        </p:nvSpPr>
        <p:spPr>
          <a:xfrm>
            <a:off x="3442186" y="5166360"/>
            <a:ext cx="1181735" cy="530225"/>
          </a:xfrm>
          <a:prstGeom prst="rect">
            <a:avLst/>
          </a:prstGeom>
        </p:spPr>
        <p:txBody>
          <a:bodyPr vert="horz"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1800" b="0" i="0" u="none" strike="noStrike" kern="1200" cap="none" spc="-80" normalizeH="0" baseline="0" noProof="0" dirty="0">
                <a:ln>
                  <a:noFill/>
                </a:ln>
                <a:solidFill>
                  <a:srgbClr val="F2B800"/>
                </a:solidFill>
                <a:effectLst/>
                <a:uLnTx/>
                <a:uFillTx/>
                <a:latin typeface="Arial"/>
                <a:ea typeface="+mn-ea"/>
                <a:cs typeface="Arial"/>
              </a:rPr>
              <a:t>V</a:t>
            </a:r>
            <a:r>
              <a:rPr kumimoji="0" sz="1800" b="0" i="0" u="none" strike="noStrike" kern="1200" cap="none" spc="0" normalizeH="0" baseline="0" noProof="0" dirty="0">
                <a:ln>
                  <a:noFill/>
                </a:ln>
                <a:solidFill>
                  <a:srgbClr val="F2B800"/>
                </a:solidFill>
                <a:effectLst/>
                <a:uLnTx/>
                <a:uFillTx/>
                <a:latin typeface="Arial"/>
                <a:ea typeface="+mn-ea"/>
                <a:cs typeface="Arial"/>
              </a:rPr>
              <a:t>BP</a:t>
            </a:r>
            <a:endParaRPr kumimoji="0" sz="1800" b="0" i="0" u="none" strike="noStrike" kern="1200" cap="none" spc="0" normalizeH="0" baseline="0" noProof="0">
              <a:ln>
                <a:noFill/>
              </a:ln>
              <a:solidFill>
                <a:prstClr val="black"/>
              </a:solidFill>
              <a:effectLst/>
              <a:uLnTx/>
              <a:uFillTx/>
              <a:latin typeface="Arial"/>
              <a:ea typeface="+mn-ea"/>
              <a:cs typeface="Arial"/>
            </a:endParaRPr>
          </a:p>
          <a:p>
            <a:pPr marL="0" marR="0" lvl="0" indent="0" algn="ctr" defTabSz="914400" rtl="0" eaLnBrk="1" fontAlgn="auto" latinLnBrk="0" hangingPunct="1">
              <a:lnSpc>
                <a:spcPct val="100000"/>
              </a:lnSpc>
              <a:spcBef>
                <a:spcPts val="15"/>
              </a:spcBef>
              <a:spcAft>
                <a:spcPts val="0"/>
              </a:spcAft>
              <a:buClrTx/>
              <a:buSzTx/>
              <a:buFontTx/>
              <a:buNone/>
              <a:tabLst/>
              <a:defRPr/>
            </a:pPr>
            <a:r>
              <a:rPr kumimoji="0" sz="1800" b="0" i="0" u="none" strike="noStrike" kern="1200" cap="none" spc="-30" normalizeH="0" baseline="0" noProof="0" dirty="0">
                <a:ln>
                  <a:noFill/>
                </a:ln>
                <a:solidFill>
                  <a:srgbClr val="F2B800"/>
                </a:solidFill>
                <a:effectLst/>
                <a:uLnTx/>
                <a:uFillTx/>
                <a:latin typeface="Arial"/>
                <a:ea typeface="+mn-ea"/>
                <a:cs typeface="Arial"/>
              </a:rPr>
              <a:t>Co</a:t>
            </a:r>
            <a:r>
              <a:rPr kumimoji="0" sz="1800" b="0" i="0" u="none" strike="noStrike" kern="1200" cap="none" spc="45" normalizeH="0" baseline="0" noProof="0" dirty="0">
                <a:ln>
                  <a:noFill/>
                </a:ln>
                <a:solidFill>
                  <a:srgbClr val="F2B800"/>
                </a:solidFill>
                <a:effectLst/>
                <a:uLnTx/>
                <a:uFillTx/>
                <a:latin typeface="Arial"/>
                <a:ea typeface="+mn-ea"/>
                <a:cs typeface="Arial"/>
              </a:rPr>
              <a:t>n</a:t>
            </a:r>
            <a:r>
              <a:rPr kumimoji="0" sz="1800" b="0" i="0" u="none" strike="noStrike" kern="1200" cap="none" spc="20" normalizeH="0" baseline="0" noProof="0" dirty="0">
                <a:ln>
                  <a:noFill/>
                </a:ln>
                <a:solidFill>
                  <a:srgbClr val="F2B800"/>
                </a:solidFill>
                <a:effectLst/>
                <a:uLnTx/>
                <a:uFillTx/>
                <a:latin typeface="Arial"/>
                <a:ea typeface="+mn-ea"/>
                <a:cs typeface="Arial"/>
              </a:rPr>
              <a:t>t</a:t>
            </a:r>
            <a:r>
              <a:rPr kumimoji="0" sz="1800" b="0" i="0" u="none" strike="noStrike" kern="1200" cap="none" spc="0" normalizeH="0" baseline="0" noProof="0" dirty="0">
                <a:ln>
                  <a:noFill/>
                </a:ln>
                <a:solidFill>
                  <a:srgbClr val="F2B800"/>
                </a:solidFill>
                <a:effectLst/>
                <a:uLnTx/>
                <a:uFillTx/>
                <a:latin typeface="Arial"/>
                <a:ea typeface="+mn-ea"/>
                <a:cs typeface="Arial"/>
              </a:rPr>
              <a:t>r</a:t>
            </a:r>
            <a:r>
              <a:rPr kumimoji="0" sz="1800" b="0" i="0" u="none" strike="noStrike" kern="1200" cap="none" spc="-30" normalizeH="0" baseline="0" noProof="0" dirty="0">
                <a:ln>
                  <a:noFill/>
                </a:ln>
                <a:solidFill>
                  <a:srgbClr val="F2B800"/>
                </a:solidFill>
                <a:effectLst/>
                <a:uLnTx/>
                <a:uFillTx/>
                <a:latin typeface="Arial"/>
                <a:ea typeface="+mn-ea"/>
                <a:cs typeface="Arial"/>
              </a:rPr>
              <a:t>a</a:t>
            </a:r>
            <a:r>
              <a:rPr kumimoji="0" sz="1800" b="0" i="0" u="none" strike="noStrike" kern="1200" cap="none" spc="0" normalizeH="0" baseline="0" noProof="0" dirty="0">
                <a:ln>
                  <a:noFill/>
                </a:ln>
                <a:solidFill>
                  <a:srgbClr val="F2B800"/>
                </a:solidFill>
                <a:effectLst/>
                <a:uLnTx/>
                <a:uFillTx/>
                <a:latin typeface="Arial"/>
                <a:ea typeface="+mn-ea"/>
                <a:cs typeface="Arial"/>
              </a:rPr>
              <a:t>c</a:t>
            </a:r>
            <a:r>
              <a:rPr kumimoji="0" sz="1800" b="0" i="0" u="none" strike="noStrike" kern="1200" cap="none" spc="20" normalizeH="0" baseline="0" noProof="0" dirty="0">
                <a:ln>
                  <a:noFill/>
                </a:ln>
                <a:solidFill>
                  <a:srgbClr val="F2B800"/>
                </a:solidFill>
                <a:effectLst/>
                <a:uLnTx/>
                <a:uFillTx/>
                <a:latin typeface="Arial"/>
                <a:ea typeface="+mn-ea"/>
                <a:cs typeface="Arial"/>
              </a:rPr>
              <a:t>t</a:t>
            </a:r>
            <a:r>
              <a:rPr kumimoji="0" sz="1800" b="0" i="0" u="none" strike="noStrike" kern="1200" cap="none" spc="-30" normalizeH="0" baseline="0" noProof="0" dirty="0">
                <a:ln>
                  <a:noFill/>
                </a:ln>
                <a:solidFill>
                  <a:srgbClr val="F2B800"/>
                </a:solidFill>
                <a:effectLst/>
                <a:uLnTx/>
                <a:uFillTx/>
                <a:latin typeface="Arial"/>
                <a:ea typeface="+mn-ea"/>
                <a:cs typeface="Arial"/>
              </a:rPr>
              <a:t>o</a:t>
            </a:r>
            <a:r>
              <a:rPr kumimoji="0" sz="1800" b="0" i="0" u="none" strike="noStrike" kern="1200" cap="none" spc="0" normalizeH="0" baseline="0" noProof="0" dirty="0">
                <a:ln>
                  <a:noFill/>
                </a:ln>
                <a:solidFill>
                  <a:srgbClr val="F2B800"/>
                </a:solidFill>
                <a:effectLst/>
                <a:uLnTx/>
                <a:uFillTx/>
                <a:latin typeface="Arial"/>
                <a:ea typeface="+mn-ea"/>
                <a:cs typeface="Arial"/>
              </a:rPr>
              <a:t>r*</a:t>
            </a:r>
            <a:endParaRPr kumimoji="0" sz="1800" b="0" i="0" u="none" strike="noStrike" kern="1200" cap="none" spc="0" normalizeH="0" baseline="0" noProof="0">
              <a:ln>
                <a:noFill/>
              </a:ln>
              <a:solidFill>
                <a:prstClr val="black"/>
              </a:solidFill>
              <a:effectLst/>
              <a:uLnTx/>
              <a:uFillTx/>
              <a:latin typeface="Arial"/>
              <a:ea typeface="+mn-ea"/>
              <a:cs typeface="Arial"/>
            </a:endParaRPr>
          </a:p>
        </p:txBody>
      </p:sp>
      <p:sp>
        <p:nvSpPr>
          <p:cNvPr id="48" name="object 14"/>
          <p:cNvSpPr/>
          <p:nvPr/>
        </p:nvSpPr>
        <p:spPr>
          <a:xfrm>
            <a:off x="4096105" y="2337123"/>
            <a:ext cx="4046220" cy="885825"/>
          </a:xfrm>
          <a:custGeom>
            <a:avLst/>
            <a:gdLst/>
            <a:ahLst/>
            <a:cxnLst/>
            <a:rect l="l" t="t" r="r" b="b"/>
            <a:pathLst>
              <a:path w="4046220" h="885825">
                <a:moveTo>
                  <a:pt x="4046194" y="885278"/>
                </a:moveTo>
                <a:lnTo>
                  <a:pt x="4038628" y="818939"/>
                </a:lnTo>
                <a:lnTo>
                  <a:pt x="4016442" y="752931"/>
                </a:lnTo>
                <a:lnTo>
                  <a:pt x="3980407" y="687587"/>
                </a:lnTo>
                <a:lnTo>
                  <a:pt x="3931291" y="623238"/>
                </a:lnTo>
                <a:lnTo>
                  <a:pt x="3869864" y="560218"/>
                </a:lnTo>
                <a:lnTo>
                  <a:pt x="3796896" y="498857"/>
                </a:lnTo>
                <a:lnTo>
                  <a:pt x="3713155" y="439488"/>
                </a:lnTo>
                <a:lnTo>
                  <a:pt x="3619411" y="382443"/>
                </a:lnTo>
                <a:lnTo>
                  <a:pt x="3516434" y="328053"/>
                </a:lnTo>
                <a:lnTo>
                  <a:pt x="3404993" y="276652"/>
                </a:lnTo>
                <a:lnTo>
                  <a:pt x="3285858" y="228570"/>
                </a:lnTo>
                <a:lnTo>
                  <a:pt x="3159798" y="184139"/>
                </a:lnTo>
                <a:lnTo>
                  <a:pt x="3027582" y="143693"/>
                </a:lnTo>
                <a:lnTo>
                  <a:pt x="2889979" y="107562"/>
                </a:lnTo>
                <a:lnTo>
                  <a:pt x="2747760" y="76079"/>
                </a:lnTo>
                <a:lnTo>
                  <a:pt x="2601694" y="49576"/>
                </a:lnTo>
                <a:lnTo>
                  <a:pt x="2452550" y="28384"/>
                </a:lnTo>
                <a:lnTo>
                  <a:pt x="2301097" y="12836"/>
                </a:lnTo>
                <a:lnTo>
                  <a:pt x="2148105" y="3264"/>
                </a:lnTo>
                <a:lnTo>
                  <a:pt x="1994344" y="0"/>
                </a:lnTo>
                <a:lnTo>
                  <a:pt x="1862081" y="2385"/>
                </a:lnTo>
                <a:lnTo>
                  <a:pt x="1730308" y="9402"/>
                </a:lnTo>
                <a:lnTo>
                  <a:pt x="1599513" y="20844"/>
                </a:lnTo>
                <a:lnTo>
                  <a:pt x="1470186" y="36501"/>
                </a:lnTo>
                <a:lnTo>
                  <a:pt x="1342817" y="56166"/>
                </a:lnTo>
                <a:lnTo>
                  <a:pt x="1217895" y="79631"/>
                </a:lnTo>
                <a:lnTo>
                  <a:pt x="1095909" y="106687"/>
                </a:lnTo>
                <a:lnTo>
                  <a:pt x="977350" y="137126"/>
                </a:lnTo>
                <a:lnTo>
                  <a:pt x="862705" y="170741"/>
                </a:lnTo>
                <a:lnTo>
                  <a:pt x="752465" y="207322"/>
                </a:lnTo>
                <a:lnTo>
                  <a:pt x="647119" y="246663"/>
                </a:lnTo>
                <a:lnTo>
                  <a:pt x="547157" y="288554"/>
                </a:lnTo>
                <a:lnTo>
                  <a:pt x="453068" y="332788"/>
                </a:lnTo>
                <a:lnTo>
                  <a:pt x="365341" y="379156"/>
                </a:lnTo>
                <a:lnTo>
                  <a:pt x="284466" y="427451"/>
                </a:lnTo>
                <a:lnTo>
                  <a:pt x="210932" y="477464"/>
                </a:lnTo>
                <a:lnTo>
                  <a:pt x="145229" y="528987"/>
                </a:lnTo>
                <a:lnTo>
                  <a:pt x="87847" y="581813"/>
                </a:lnTo>
                <a:lnTo>
                  <a:pt x="39274" y="635732"/>
                </a:lnTo>
                <a:lnTo>
                  <a:pt x="0" y="690537"/>
                </a:lnTo>
              </a:path>
            </a:pathLst>
          </a:custGeom>
          <a:ln w="76200">
            <a:solidFill>
              <a:srgbClr val="70AD4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9" name="object 15"/>
          <p:cNvSpPr/>
          <p:nvPr/>
        </p:nvSpPr>
        <p:spPr>
          <a:xfrm>
            <a:off x="3998483" y="2957288"/>
            <a:ext cx="218440" cy="252729"/>
          </a:xfrm>
          <a:custGeom>
            <a:avLst/>
            <a:gdLst/>
            <a:ahLst/>
            <a:cxnLst/>
            <a:rect l="l" t="t" r="r" b="b"/>
            <a:pathLst>
              <a:path w="218439" h="252730">
                <a:moveTo>
                  <a:pt x="0" y="0"/>
                </a:moveTo>
                <a:lnTo>
                  <a:pt x="40119" y="252412"/>
                </a:lnTo>
                <a:lnTo>
                  <a:pt x="217982" y="68872"/>
                </a:lnTo>
                <a:lnTo>
                  <a:pt x="0" y="0"/>
                </a:lnTo>
                <a:close/>
              </a:path>
            </a:pathLst>
          </a:custGeom>
          <a:solidFill>
            <a:srgbClr val="70AD4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0" name="object 16"/>
          <p:cNvSpPr/>
          <p:nvPr/>
        </p:nvSpPr>
        <p:spPr>
          <a:xfrm>
            <a:off x="2305786" y="3609752"/>
            <a:ext cx="793115" cy="1773555"/>
          </a:xfrm>
          <a:custGeom>
            <a:avLst/>
            <a:gdLst/>
            <a:ahLst/>
            <a:cxnLst/>
            <a:rect l="l" t="t" r="r" b="b"/>
            <a:pathLst>
              <a:path w="793114" h="1773554">
                <a:moveTo>
                  <a:pt x="793013" y="0"/>
                </a:moveTo>
                <a:lnTo>
                  <a:pt x="733586" y="3331"/>
                </a:lnTo>
                <a:lnTo>
                  <a:pt x="674457" y="13101"/>
                </a:lnTo>
                <a:lnTo>
                  <a:pt x="615923" y="28970"/>
                </a:lnTo>
                <a:lnTo>
                  <a:pt x="558281" y="50599"/>
                </a:lnTo>
                <a:lnTo>
                  <a:pt x="501828" y="77649"/>
                </a:lnTo>
                <a:lnTo>
                  <a:pt x="446863" y="109781"/>
                </a:lnTo>
                <a:lnTo>
                  <a:pt x="393681" y="146658"/>
                </a:lnTo>
                <a:lnTo>
                  <a:pt x="342581" y="187939"/>
                </a:lnTo>
                <a:lnTo>
                  <a:pt x="293861" y="233286"/>
                </a:lnTo>
                <a:lnTo>
                  <a:pt x="247816" y="282360"/>
                </a:lnTo>
                <a:lnTo>
                  <a:pt x="204746" y="334823"/>
                </a:lnTo>
                <a:lnTo>
                  <a:pt x="164946" y="390335"/>
                </a:lnTo>
                <a:lnTo>
                  <a:pt x="128715" y="448558"/>
                </a:lnTo>
                <a:lnTo>
                  <a:pt x="96351" y="509152"/>
                </a:lnTo>
                <a:lnTo>
                  <a:pt x="68149" y="571780"/>
                </a:lnTo>
                <a:lnTo>
                  <a:pt x="44408" y="636102"/>
                </a:lnTo>
                <a:lnTo>
                  <a:pt x="25425" y="701779"/>
                </a:lnTo>
                <a:lnTo>
                  <a:pt x="11498" y="768472"/>
                </a:lnTo>
                <a:lnTo>
                  <a:pt x="2924" y="835844"/>
                </a:lnTo>
                <a:lnTo>
                  <a:pt x="0" y="903554"/>
                </a:lnTo>
                <a:lnTo>
                  <a:pt x="2026" y="960309"/>
                </a:lnTo>
                <a:lnTo>
                  <a:pt x="7990" y="1016864"/>
                </a:lnTo>
                <a:lnTo>
                  <a:pt x="17719" y="1073021"/>
                </a:lnTo>
                <a:lnTo>
                  <a:pt x="31041" y="1128580"/>
                </a:lnTo>
                <a:lnTo>
                  <a:pt x="47785" y="1183342"/>
                </a:lnTo>
                <a:lnTo>
                  <a:pt x="67777" y="1237106"/>
                </a:lnTo>
                <a:lnTo>
                  <a:pt x="90846" y="1289675"/>
                </a:lnTo>
                <a:lnTo>
                  <a:pt x="116819" y="1340847"/>
                </a:lnTo>
                <a:lnTo>
                  <a:pt x="145525" y="1390425"/>
                </a:lnTo>
                <a:lnTo>
                  <a:pt x="176790" y="1438208"/>
                </a:lnTo>
                <a:lnTo>
                  <a:pt x="210443" y="1483997"/>
                </a:lnTo>
                <a:lnTo>
                  <a:pt x="246311" y="1527592"/>
                </a:lnTo>
                <a:lnTo>
                  <a:pt x="284223" y="1568795"/>
                </a:lnTo>
                <a:lnTo>
                  <a:pt x="324006" y="1607406"/>
                </a:lnTo>
                <a:lnTo>
                  <a:pt x="365488" y="1643225"/>
                </a:lnTo>
                <a:lnTo>
                  <a:pt x="408497" y="1676053"/>
                </a:lnTo>
                <a:lnTo>
                  <a:pt x="452859" y="1705690"/>
                </a:lnTo>
                <a:lnTo>
                  <a:pt x="498405" y="1731938"/>
                </a:lnTo>
                <a:lnTo>
                  <a:pt x="544960" y="1754596"/>
                </a:lnTo>
                <a:lnTo>
                  <a:pt x="592353" y="1773466"/>
                </a:lnTo>
              </a:path>
            </a:pathLst>
          </a:custGeom>
          <a:ln w="76200">
            <a:solidFill>
              <a:srgbClr val="70AD4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1" name="object 17"/>
          <p:cNvSpPr/>
          <p:nvPr/>
        </p:nvSpPr>
        <p:spPr>
          <a:xfrm>
            <a:off x="2840931" y="5264059"/>
            <a:ext cx="245745" cy="225425"/>
          </a:xfrm>
          <a:custGeom>
            <a:avLst/>
            <a:gdLst/>
            <a:ahLst/>
            <a:cxnLst/>
            <a:rect l="l" t="t" r="r" b="b"/>
            <a:pathLst>
              <a:path w="245744" h="225425">
                <a:moveTo>
                  <a:pt x="40297" y="0"/>
                </a:moveTo>
                <a:lnTo>
                  <a:pt x="0" y="225018"/>
                </a:lnTo>
                <a:lnTo>
                  <a:pt x="245173" y="152806"/>
                </a:lnTo>
                <a:lnTo>
                  <a:pt x="40297" y="0"/>
                </a:lnTo>
                <a:close/>
              </a:path>
            </a:pathLst>
          </a:custGeom>
          <a:solidFill>
            <a:srgbClr val="70AD4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2" name="object 18"/>
          <p:cNvSpPr txBox="1"/>
          <p:nvPr/>
        </p:nvSpPr>
        <p:spPr>
          <a:xfrm>
            <a:off x="4453934" y="2435215"/>
            <a:ext cx="137160" cy="225425"/>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550" b="0" i="0" u="none" strike="noStrike" kern="1200" cap="none" spc="5" normalizeH="0" baseline="0" noProof="0" dirty="0">
                <a:ln>
                  <a:noFill/>
                </a:ln>
                <a:solidFill>
                  <a:srgbClr val="548235"/>
                </a:solidFill>
                <a:effectLst/>
                <a:uLnTx/>
                <a:uFillTx/>
                <a:latin typeface="Arial"/>
                <a:ea typeface="+mn-ea"/>
                <a:cs typeface="Arial"/>
              </a:rPr>
              <a:t>$</a:t>
            </a:r>
            <a:endParaRPr kumimoji="0" sz="1550" b="0" i="0" u="none" strike="noStrike" kern="1200" cap="none" spc="0" normalizeH="0" baseline="0" noProof="0">
              <a:ln>
                <a:noFill/>
              </a:ln>
              <a:solidFill>
                <a:prstClr val="black"/>
              </a:solidFill>
              <a:effectLst/>
              <a:uLnTx/>
              <a:uFillTx/>
              <a:latin typeface="Arial"/>
              <a:ea typeface="+mn-ea"/>
              <a:cs typeface="Arial"/>
            </a:endParaRPr>
          </a:p>
        </p:txBody>
      </p:sp>
      <p:sp>
        <p:nvSpPr>
          <p:cNvPr id="53" name="object 19"/>
          <p:cNvSpPr txBox="1"/>
          <p:nvPr/>
        </p:nvSpPr>
        <p:spPr>
          <a:xfrm>
            <a:off x="5267636" y="2151780"/>
            <a:ext cx="137160" cy="225425"/>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550" b="0" i="0" u="none" strike="noStrike" kern="1200" cap="none" spc="5" normalizeH="0" baseline="0" noProof="0" dirty="0">
                <a:ln>
                  <a:noFill/>
                </a:ln>
                <a:solidFill>
                  <a:srgbClr val="548235"/>
                </a:solidFill>
                <a:effectLst/>
                <a:uLnTx/>
                <a:uFillTx/>
                <a:latin typeface="Arial"/>
                <a:ea typeface="+mn-ea"/>
                <a:cs typeface="Arial"/>
              </a:rPr>
              <a:t>$</a:t>
            </a:r>
            <a:endParaRPr kumimoji="0" sz="1550" b="0" i="0" u="none" strike="noStrike" kern="1200" cap="none" spc="0" normalizeH="0" baseline="0" noProof="0">
              <a:ln>
                <a:noFill/>
              </a:ln>
              <a:solidFill>
                <a:prstClr val="black"/>
              </a:solidFill>
              <a:effectLst/>
              <a:uLnTx/>
              <a:uFillTx/>
              <a:latin typeface="Arial"/>
              <a:ea typeface="+mn-ea"/>
              <a:cs typeface="Arial"/>
            </a:endParaRPr>
          </a:p>
        </p:txBody>
      </p:sp>
      <p:sp>
        <p:nvSpPr>
          <p:cNvPr id="54" name="object 20"/>
          <p:cNvSpPr txBox="1"/>
          <p:nvPr/>
        </p:nvSpPr>
        <p:spPr>
          <a:xfrm>
            <a:off x="7674137" y="2473820"/>
            <a:ext cx="137160" cy="225425"/>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550" b="0" i="0" u="none" strike="noStrike" kern="1200" cap="none" spc="5" normalizeH="0" baseline="0" noProof="0" dirty="0">
                <a:ln>
                  <a:noFill/>
                </a:ln>
                <a:solidFill>
                  <a:srgbClr val="548235"/>
                </a:solidFill>
                <a:effectLst/>
                <a:uLnTx/>
                <a:uFillTx/>
                <a:latin typeface="Arial"/>
                <a:ea typeface="+mn-ea"/>
                <a:cs typeface="Arial"/>
              </a:rPr>
              <a:t>$</a:t>
            </a:r>
            <a:endParaRPr kumimoji="0" sz="1550" b="0" i="0" u="none" strike="noStrike" kern="1200" cap="none" spc="0" normalizeH="0" baseline="0" noProof="0">
              <a:ln>
                <a:noFill/>
              </a:ln>
              <a:solidFill>
                <a:prstClr val="black"/>
              </a:solidFill>
              <a:effectLst/>
              <a:uLnTx/>
              <a:uFillTx/>
              <a:latin typeface="Arial"/>
              <a:ea typeface="+mn-ea"/>
              <a:cs typeface="Arial"/>
            </a:endParaRPr>
          </a:p>
        </p:txBody>
      </p:sp>
      <p:sp>
        <p:nvSpPr>
          <p:cNvPr id="55" name="object 21"/>
          <p:cNvSpPr txBox="1"/>
          <p:nvPr/>
        </p:nvSpPr>
        <p:spPr>
          <a:xfrm>
            <a:off x="2398677" y="3679971"/>
            <a:ext cx="137160" cy="225425"/>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550" b="0" i="0" u="none" strike="noStrike" kern="1200" cap="none" spc="5" normalizeH="0" baseline="0" noProof="0" dirty="0">
                <a:ln>
                  <a:noFill/>
                </a:ln>
                <a:solidFill>
                  <a:srgbClr val="548235"/>
                </a:solidFill>
                <a:effectLst/>
                <a:uLnTx/>
                <a:uFillTx/>
                <a:latin typeface="Arial"/>
                <a:ea typeface="+mn-ea"/>
                <a:cs typeface="Arial"/>
              </a:rPr>
              <a:t>$</a:t>
            </a:r>
            <a:endParaRPr kumimoji="0" sz="1550" b="0" i="0" u="none" strike="noStrike" kern="1200" cap="none" spc="0" normalizeH="0" baseline="0" noProof="0">
              <a:ln>
                <a:noFill/>
              </a:ln>
              <a:solidFill>
                <a:prstClr val="black"/>
              </a:solidFill>
              <a:effectLst/>
              <a:uLnTx/>
              <a:uFillTx/>
              <a:latin typeface="Arial"/>
              <a:ea typeface="+mn-ea"/>
              <a:cs typeface="Arial"/>
            </a:endParaRPr>
          </a:p>
        </p:txBody>
      </p:sp>
      <p:sp>
        <p:nvSpPr>
          <p:cNvPr id="56" name="object 22"/>
          <p:cNvSpPr txBox="1"/>
          <p:nvPr/>
        </p:nvSpPr>
        <p:spPr>
          <a:xfrm>
            <a:off x="2316267" y="5050342"/>
            <a:ext cx="137160" cy="225425"/>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550" b="0" i="0" u="none" strike="noStrike" kern="1200" cap="none" spc="5" normalizeH="0" baseline="0" noProof="0" dirty="0">
                <a:ln>
                  <a:noFill/>
                </a:ln>
                <a:solidFill>
                  <a:srgbClr val="548235"/>
                </a:solidFill>
                <a:effectLst/>
                <a:uLnTx/>
                <a:uFillTx/>
                <a:latin typeface="Arial"/>
                <a:ea typeface="+mn-ea"/>
                <a:cs typeface="Arial"/>
              </a:rPr>
              <a:t>$</a:t>
            </a:r>
            <a:endParaRPr kumimoji="0" sz="1550" b="0" i="0" u="none" strike="noStrike" kern="1200" cap="none" spc="0" normalizeH="0" baseline="0" noProof="0">
              <a:ln>
                <a:noFill/>
              </a:ln>
              <a:solidFill>
                <a:prstClr val="black"/>
              </a:solidFill>
              <a:effectLst/>
              <a:uLnTx/>
              <a:uFillTx/>
              <a:latin typeface="Arial"/>
              <a:ea typeface="+mn-ea"/>
              <a:cs typeface="Arial"/>
            </a:endParaRPr>
          </a:p>
        </p:txBody>
      </p:sp>
      <p:sp>
        <p:nvSpPr>
          <p:cNvPr id="57" name="object 23"/>
          <p:cNvSpPr txBox="1"/>
          <p:nvPr/>
        </p:nvSpPr>
        <p:spPr>
          <a:xfrm>
            <a:off x="2093439" y="4381859"/>
            <a:ext cx="137160" cy="225425"/>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550" b="0" i="0" u="none" strike="noStrike" kern="1200" cap="none" spc="5" normalizeH="0" baseline="0" noProof="0" dirty="0">
                <a:ln>
                  <a:noFill/>
                </a:ln>
                <a:solidFill>
                  <a:srgbClr val="548235"/>
                </a:solidFill>
                <a:effectLst/>
                <a:uLnTx/>
                <a:uFillTx/>
                <a:latin typeface="Arial"/>
                <a:ea typeface="+mn-ea"/>
                <a:cs typeface="Arial"/>
              </a:rPr>
              <a:t>$</a:t>
            </a:r>
            <a:endParaRPr kumimoji="0" sz="1550" b="0" i="0" u="none" strike="noStrike" kern="1200" cap="none" spc="0" normalizeH="0" baseline="0" noProof="0">
              <a:ln>
                <a:noFill/>
              </a:ln>
              <a:solidFill>
                <a:prstClr val="black"/>
              </a:solidFill>
              <a:effectLst/>
              <a:uLnTx/>
              <a:uFillTx/>
              <a:latin typeface="Arial"/>
              <a:ea typeface="+mn-ea"/>
              <a:cs typeface="Arial"/>
            </a:endParaRPr>
          </a:p>
        </p:txBody>
      </p:sp>
      <p:sp>
        <p:nvSpPr>
          <p:cNvPr id="58" name="object 24"/>
          <p:cNvSpPr/>
          <p:nvPr/>
        </p:nvSpPr>
        <p:spPr>
          <a:xfrm>
            <a:off x="9605962" y="1842864"/>
            <a:ext cx="2390775" cy="962025"/>
          </a:xfrm>
          <a:custGeom>
            <a:avLst/>
            <a:gdLst/>
            <a:ahLst/>
            <a:cxnLst/>
            <a:rect l="l" t="t" r="r" b="b"/>
            <a:pathLst>
              <a:path w="2390775" h="962025">
                <a:moveTo>
                  <a:pt x="0" y="0"/>
                </a:moveTo>
                <a:lnTo>
                  <a:pt x="2390775" y="0"/>
                </a:lnTo>
                <a:lnTo>
                  <a:pt x="2390775" y="962025"/>
                </a:lnTo>
                <a:lnTo>
                  <a:pt x="0" y="962025"/>
                </a:lnTo>
                <a:lnTo>
                  <a:pt x="0" y="0"/>
                </a:lnTo>
                <a:close/>
              </a:path>
            </a:pathLst>
          </a:custGeom>
          <a:solidFill>
            <a:srgbClr val="F2F2F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9" name="object 25"/>
          <p:cNvSpPr/>
          <p:nvPr/>
        </p:nvSpPr>
        <p:spPr>
          <a:xfrm>
            <a:off x="9605962" y="1842864"/>
            <a:ext cx="2390775" cy="962025"/>
          </a:xfrm>
          <a:custGeom>
            <a:avLst/>
            <a:gdLst/>
            <a:ahLst/>
            <a:cxnLst/>
            <a:rect l="l" t="t" r="r" b="b"/>
            <a:pathLst>
              <a:path w="2390775" h="962025">
                <a:moveTo>
                  <a:pt x="0" y="0"/>
                </a:moveTo>
                <a:lnTo>
                  <a:pt x="2390775" y="0"/>
                </a:lnTo>
                <a:lnTo>
                  <a:pt x="2390775" y="962025"/>
                </a:lnTo>
                <a:lnTo>
                  <a:pt x="0" y="962025"/>
                </a:lnTo>
                <a:lnTo>
                  <a:pt x="0" y="0"/>
                </a:lnTo>
                <a:close/>
              </a:path>
            </a:pathLst>
          </a:custGeom>
          <a:ln w="9537">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0" name="object 26"/>
          <p:cNvSpPr txBox="1"/>
          <p:nvPr/>
        </p:nvSpPr>
        <p:spPr>
          <a:xfrm>
            <a:off x="10594375" y="2262054"/>
            <a:ext cx="1198880" cy="406400"/>
          </a:xfrm>
          <a:prstGeom prst="rect">
            <a:avLst/>
          </a:prstGeom>
        </p:spPr>
        <p:txBody>
          <a:bodyPr vert="horz" wrap="square" lIns="0" tIns="0" rIns="0" bIns="0" rtlCol="0">
            <a:spAutoFit/>
          </a:bodyPr>
          <a:lstStyle/>
          <a:p>
            <a:pPr marL="12700" marR="5080" lvl="0" indent="0" algn="l" defTabSz="914400" rtl="0" eaLnBrk="1" fontAlgn="auto" latinLnBrk="0" hangingPunct="1">
              <a:lnSpc>
                <a:spcPct val="114999"/>
              </a:lnSpc>
              <a:spcBef>
                <a:spcPts val="0"/>
              </a:spcBef>
              <a:spcAft>
                <a:spcPts val="0"/>
              </a:spcAft>
              <a:buClrTx/>
              <a:buSzTx/>
              <a:buFontTx/>
              <a:buNone/>
              <a:tabLst/>
              <a:defRPr/>
            </a:pPr>
            <a:r>
              <a:rPr kumimoji="0" sz="1250" b="0" i="0" u="none" strike="noStrike" kern="1200" cap="none" spc="-25" normalizeH="0" baseline="0" noProof="0" dirty="0">
                <a:ln>
                  <a:noFill/>
                </a:ln>
                <a:solidFill>
                  <a:prstClr val="black"/>
                </a:solidFill>
                <a:effectLst/>
                <a:uLnTx/>
                <a:uFillTx/>
                <a:latin typeface="Arial"/>
                <a:ea typeface="+mn-ea"/>
                <a:cs typeface="Arial"/>
              </a:rPr>
              <a:t>VB</a:t>
            </a:r>
            <a:r>
              <a:rPr kumimoji="0" sz="1250" b="0" i="0" u="none" strike="noStrike" kern="1200" cap="none" spc="5" normalizeH="0" baseline="0" noProof="0" dirty="0">
                <a:ln>
                  <a:noFill/>
                </a:ln>
                <a:solidFill>
                  <a:prstClr val="black"/>
                </a:solidFill>
                <a:effectLst/>
                <a:uLnTx/>
                <a:uFillTx/>
                <a:latin typeface="Arial"/>
                <a:ea typeface="+mn-ea"/>
                <a:cs typeface="Arial"/>
              </a:rPr>
              <a:t>P</a:t>
            </a:r>
            <a:r>
              <a:rPr kumimoji="0" sz="1250" b="0" i="0" u="none" strike="noStrike" kern="1200" cap="none" spc="75" normalizeH="0" baseline="0" noProof="0" dirty="0">
                <a:ln>
                  <a:noFill/>
                </a:ln>
                <a:solidFill>
                  <a:prstClr val="black"/>
                </a:solidFill>
                <a:effectLst/>
                <a:uLnTx/>
                <a:uFillTx/>
                <a:latin typeface="Arial"/>
                <a:ea typeface="+mn-ea"/>
                <a:cs typeface="Arial"/>
              </a:rPr>
              <a:t> </a:t>
            </a:r>
            <a:r>
              <a:rPr kumimoji="0" sz="1250" b="0" i="0" u="none" strike="noStrike" kern="1200" cap="none" spc="-35" normalizeH="0" baseline="0" noProof="0" dirty="0">
                <a:ln>
                  <a:noFill/>
                </a:ln>
                <a:solidFill>
                  <a:prstClr val="black"/>
                </a:solidFill>
                <a:effectLst/>
                <a:uLnTx/>
                <a:uFillTx/>
                <a:latin typeface="Arial"/>
                <a:ea typeface="+mn-ea"/>
                <a:cs typeface="Arial"/>
              </a:rPr>
              <a:t>s</a:t>
            </a:r>
            <a:r>
              <a:rPr kumimoji="0" sz="1250" b="0" i="0" u="none" strike="noStrike" kern="1200" cap="none" spc="-55" normalizeH="0" baseline="0" noProof="0" dirty="0">
                <a:ln>
                  <a:noFill/>
                </a:ln>
                <a:solidFill>
                  <a:prstClr val="black"/>
                </a:solidFill>
                <a:effectLst/>
                <a:uLnTx/>
                <a:uFillTx/>
                <a:latin typeface="Arial"/>
                <a:ea typeface="+mn-ea"/>
                <a:cs typeface="Arial"/>
              </a:rPr>
              <a:t>t</a:t>
            </a:r>
            <a:r>
              <a:rPr kumimoji="0" sz="1250" b="0" i="0" u="none" strike="noStrike" kern="1200" cap="none" spc="-30" normalizeH="0" baseline="0" noProof="0" dirty="0">
                <a:ln>
                  <a:noFill/>
                </a:ln>
                <a:solidFill>
                  <a:prstClr val="black"/>
                </a:solidFill>
                <a:effectLst/>
                <a:uLnTx/>
                <a:uFillTx/>
                <a:latin typeface="Arial"/>
                <a:ea typeface="+mn-ea"/>
                <a:cs typeface="Arial"/>
              </a:rPr>
              <a:t>a</a:t>
            </a:r>
            <a:r>
              <a:rPr kumimoji="0" sz="1250" b="0" i="0" u="none" strike="noStrike" kern="1200" cap="none" spc="-35" normalizeH="0" baseline="0" noProof="0" dirty="0">
                <a:ln>
                  <a:noFill/>
                </a:ln>
                <a:solidFill>
                  <a:prstClr val="black"/>
                </a:solidFill>
                <a:effectLst/>
                <a:uLnTx/>
                <a:uFillTx/>
                <a:latin typeface="Arial"/>
                <a:ea typeface="+mn-ea"/>
                <a:cs typeface="Arial"/>
              </a:rPr>
              <a:t>k</a:t>
            </a:r>
            <a:r>
              <a:rPr kumimoji="0" sz="1250" b="0" i="0" u="none" strike="noStrike" kern="1200" cap="none" spc="-30" normalizeH="0" baseline="0" noProof="0" dirty="0">
                <a:ln>
                  <a:noFill/>
                </a:ln>
                <a:solidFill>
                  <a:prstClr val="black"/>
                </a:solidFill>
                <a:effectLst/>
                <a:uLnTx/>
                <a:uFillTx/>
                <a:latin typeface="Arial"/>
                <a:ea typeface="+mn-ea"/>
                <a:cs typeface="Arial"/>
              </a:rPr>
              <a:t>eh</a:t>
            </a:r>
            <a:r>
              <a:rPr kumimoji="0" sz="1250" b="0" i="0" u="none" strike="noStrike" kern="1200" cap="none" spc="45" normalizeH="0" baseline="0" noProof="0" dirty="0">
                <a:ln>
                  <a:noFill/>
                </a:ln>
                <a:solidFill>
                  <a:prstClr val="black"/>
                </a:solidFill>
                <a:effectLst/>
                <a:uLnTx/>
                <a:uFillTx/>
                <a:latin typeface="Arial"/>
                <a:ea typeface="+mn-ea"/>
                <a:cs typeface="Arial"/>
              </a:rPr>
              <a:t>o</a:t>
            </a:r>
            <a:r>
              <a:rPr kumimoji="0" sz="1250" b="0" i="0" u="none" strike="noStrike" kern="1200" cap="none" spc="-60" normalizeH="0" baseline="0" noProof="0" dirty="0">
                <a:ln>
                  <a:noFill/>
                </a:ln>
                <a:solidFill>
                  <a:prstClr val="black"/>
                </a:solidFill>
                <a:effectLst/>
                <a:uLnTx/>
                <a:uFillTx/>
                <a:latin typeface="Arial"/>
                <a:ea typeface="+mn-ea"/>
                <a:cs typeface="Arial"/>
              </a:rPr>
              <a:t>l</a:t>
            </a:r>
            <a:r>
              <a:rPr kumimoji="0" sz="1250" b="0" i="0" u="none" strike="noStrike" kern="1200" cap="none" spc="45" normalizeH="0" baseline="0" noProof="0" dirty="0">
                <a:ln>
                  <a:noFill/>
                </a:ln>
                <a:solidFill>
                  <a:prstClr val="black"/>
                </a:solidFill>
                <a:effectLst/>
                <a:uLnTx/>
                <a:uFillTx/>
                <a:latin typeface="Arial"/>
                <a:ea typeface="+mn-ea"/>
                <a:cs typeface="Arial"/>
              </a:rPr>
              <a:t>d</a:t>
            </a:r>
            <a:r>
              <a:rPr kumimoji="0" sz="1250" b="0" i="0" u="none" strike="noStrike" kern="1200" cap="none" spc="-30" normalizeH="0" baseline="0" noProof="0" dirty="0">
                <a:ln>
                  <a:noFill/>
                </a:ln>
                <a:solidFill>
                  <a:prstClr val="black"/>
                </a:solidFill>
                <a:effectLst/>
                <a:uLnTx/>
                <a:uFillTx/>
                <a:latin typeface="Arial"/>
                <a:ea typeface="+mn-ea"/>
                <a:cs typeface="Arial"/>
              </a:rPr>
              <a:t>er</a:t>
            </a:r>
            <a:r>
              <a:rPr kumimoji="0" sz="1250" b="0" i="0" u="none" strike="noStrike" kern="1200" cap="none" spc="-35" normalizeH="0" baseline="0" noProof="0" dirty="0">
                <a:ln>
                  <a:noFill/>
                </a:ln>
                <a:solidFill>
                  <a:prstClr val="black"/>
                </a:solidFill>
                <a:effectLst/>
                <a:uLnTx/>
                <a:uFillTx/>
                <a:latin typeface="Arial"/>
                <a:ea typeface="+mn-ea"/>
                <a:cs typeface="Arial"/>
              </a:rPr>
              <a:t> </a:t>
            </a:r>
            <a:r>
              <a:rPr kumimoji="0" sz="1250" b="0" i="0" u="none" strike="noStrike" kern="1200" cap="none" spc="-15" normalizeH="0" baseline="0" noProof="0" dirty="0">
                <a:ln>
                  <a:noFill/>
                </a:ln>
                <a:solidFill>
                  <a:prstClr val="black"/>
                </a:solidFill>
                <a:effectLst/>
                <a:uLnTx/>
                <a:uFillTx/>
                <a:latin typeface="Arial"/>
                <a:ea typeface="+mn-ea"/>
                <a:cs typeface="Arial"/>
              </a:rPr>
              <a:t>F</a:t>
            </a:r>
            <a:r>
              <a:rPr kumimoji="0" sz="1250" b="0" i="0" u="none" strike="noStrike" kern="1200" cap="none" spc="-25" normalizeH="0" baseline="0" noProof="0" dirty="0">
                <a:ln>
                  <a:noFill/>
                </a:ln>
                <a:solidFill>
                  <a:prstClr val="black"/>
                </a:solidFill>
                <a:effectLst/>
                <a:uLnTx/>
                <a:uFillTx/>
                <a:latin typeface="Arial"/>
                <a:ea typeface="+mn-ea"/>
                <a:cs typeface="Arial"/>
              </a:rPr>
              <a:t>und</a:t>
            </a:r>
            <a:r>
              <a:rPr kumimoji="0" sz="1250" b="0" i="0" u="none" strike="noStrike" kern="1200" cap="none" spc="10" normalizeH="0" baseline="0" noProof="0" dirty="0">
                <a:ln>
                  <a:noFill/>
                </a:ln>
                <a:solidFill>
                  <a:prstClr val="black"/>
                </a:solidFill>
                <a:effectLst/>
                <a:uLnTx/>
                <a:uFillTx/>
                <a:latin typeface="Arial"/>
                <a:ea typeface="+mn-ea"/>
                <a:cs typeface="Arial"/>
              </a:rPr>
              <a:t>s</a:t>
            </a:r>
            <a:r>
              <a:rPr kumimoji="0" sz="1250" b="0" i="0" u="none" strike="noStrike" kern="1200" cap="none" spc="0" normalizeH="0" baseline="0" noProof="0" dirty="0">
                <a:ln>
                  <a:noFill/>
                </a:ln>
                <a:solidFill>
                  <a:prstClr val="black"/>
                </a:solidFill>
                <a:effectLst/>
                <a:uLnTx/>
                <a:uFillTx/>
                <a:latin typeface="Arial"/>
                <a:ea typeface="+mn-ea"/>
                <a:cs typeface="Arial"/>
              </a:rPr>
              <a:t> </a:t>
            </a:r>
            <a:r>
              <a:rPr kumimoji="0" sz="1250" b="0" i="0" u="none" strike="noStrike" kern="1200" cap="none" spc="-135" normalizeH="0" baseline="0" noProof="0" dirty="0">
                <a:ln>
                  <a:noFill/>
                </a:ln>
                <a:solidFill>
                  <a:prstClr val="black"/>
                </a:solidFill>
                <a:effectLst/>
                <a:uLnTx/>
                <a:uFillTx/>
                <a:latin typeface="Arial"/>
                <a:ea typeface="+mn-ea"/>
                <a:cs typeface="Arial"/>
              </a:rPr>
              <a:t> </a:t>
            </a:r>
            <a:r>
              <a:rPr kumimoji="0" sz="1250" b="0" i="0" u="none" strike="noStrike" kern="1200" cap="none" spc="25" normalizeH="0" baseline="0" noProof="0" dirty="0">
                <a:ln>
                  <a:noFill/>
                </a:ln>
                <a:solidFill>
                  <a:prstClr val="black"/>
                </a:solidFill>
                <a:effectLst/>
                <a:uLnTx/>
                <a:uFillTx/>
                <a:latin typeface="Arial"/>
                <a:ea typeface="+mn-ea"/>
                <a:cs typeface="Arial"/>
              </a:rPr>
              <a:t>f</a:t>
            </a:r>
            <a:r>
              <a:rPr kumimoji="0" sz="1250" b="0" i="0" u="none" strike="noStrike" kern="1200" cap="none" spc="-55" normalizeH="0" baseline="0" noProof="0" dirty="0">
                <a:ln>
                  <a:noFill/>
                </a:ln>
                <a:solidFill>
                  <a:prstClr val="black"/>
                </a:solidFill>
                <a:effectLst/>
                <a:uLnTx/>
                <a:uFillTx/>
                <a:latin typeface="Arial"/>
                <a:ea typeface="+mn-ea"/>
                <a:cs typeface="Arial"/>
              </a:rPr>
              <a:t>l</a:t>
            </a:r>
            <a:r>
              <a:rPr kumimoji="0" sz="1250" b="0" i="0" u="none" strike="noStrike" kern="1200" cap="none" spc="-20" normalizeH="0" baseline="0" noProof="0" dirty="0">
                <a:ln>
                  <a:noFill/>
                </a:ln>
                <a:solidFill>
                  <a:prstClr val="black"/>
                </a:solidFill>
                <a:effectLst/>
                <a:uLnTx/>
                <a:uFillTx/>
                <a:latin typeface="Arial"/>
                <a:ea typeface="+mn-ea"/>
                <a:cs typeface="Arial"/>
              </a:rPr>
              <a:t>ow</a:t>
            </a:r>
            <a:endParaRPr kumimoji="0" sz="1250" b="0" i="0" u="none" strike="noStrike" kern="1200" cap="none" spc="0" normalizeH="0" baseline="0" noProof="0">
              <a:ln>
                <a:noFill/>
              </a:ln>
              <a:solidFill>
                <a:prstClr val="black"/>
              </a:solidFill>
              <a:effectLst/>
              <a:uLnTx/>
              <a:uFillTx/>
              <a:latin typeface="Arial"/>
              <a:ea typeface="+mn-ea"/>
              <a:cs typeface="Arial"/>
            </a:endParaRPr>
          </a:p>
        </p:txBody>
      </p:sp>
      <p:sp>
        <p:nvSpPr>
          <p:cNvPr id="61" name="object 27"/>
          <p:cNvSpPr/>
          <p:nvPr/>
        </p:nvSpPr>
        <p:spPr>
          <a:xfrm>
            <a:off x="10010775" y="2200052"/>
            <a:ext cx="476250" cy="209550"/>
          </a:xfrm>
          <a:custGeom>
            <a:avLst/>
            <a:gdLst/>
            <a:ahLst/>
            <a:cxnLst/>
            <a:rect l="l" t="t" r="r" b="b"/>
            <a:pathLst>
              <a:path w="476250" h="209550">
                <a:moveTo>
                  <a:pt x="238125" y="0"/>
                </a:moveTo>
                <a:lnTo>
                  <a:pt x="199500" y="1371"/>
                </a:lnTo>
                <a:lnTo>
                  <a:pt x="145437" y="8234"/>
                </a:lnTo>
                <a:lnTo>
                  <a:pt x="97493" y="20216"/>
                </a:lnTo>
                <a:lnTo>
                  <a:pt x="57322" y="36590"/>
                </a:lnTo>
                <a:lnTo>
                  <a:pt x="18713" y="63993"/>
                </a:lnTo>
                <a:lnTo>
                  <a:pt x="0" y="104775"/>
                </a:lnTo>
                <a:lnTo>
                  <a:pt x="789" y="113367"/>
                </a:lnTo>
                <a:lnTo>
                  <a:pt x="26579" y="152923"/>
                </a:lnTo>
                <a:lnTo>
                  <a:pt x="69746" y="178860"/>
                </a:lnTo>
                <a:lnTo>
                  <a:pt x="112692" y="193851"/>
                </a:lnTo>
                <a:lnTo>
                  <a:pt x="162860" y="204208"/>
                </a:lnTo>
                <a:lnTo>
                  <a:pt x="218595" y="209202"/>
                </a:lnTo>
                <a:lnTo>
                  <a:pt x="238125" y="209550"/>
                </a:lnTo>
                <a:lnTo>
                  <a:pt x="257654" y="209202"/>
                </a:lnTo>
                <a:lnTo>
                  <a:pt x="313389" y="204208"/>
                </a:lnTo>
                <a:lnTo>
                  <a:pt x="363557" y="193851"/>
                </a:lnTo>
                <a:lnTo>
                  <a:pt x="406503" y="178860"/>
                </a:lnTo>
                <a:lnTo>
                  <a:pt x="440572" y="159964"/>
                </a:lnTo>
                <a:lnTo>
                  <a:pt x="469329" y="129952"/>
                </a:lnTo>
                <a:lnTo>
                  <a:pt x="476250" y="104775"/>
                </a:lnTo>
                <a:lnTo>
                  <a:pt x="475460" y="96182"/>
                </a:lnTo>
                <a:lnTo>
                  <a:pt x="449670" y="56626"/>
                </a:lnTo>
                <a:lnTo>
                  <a:pt x="406503" y="30689"/>
                </a:lnTo>
                <a:lnTo>
                  <a:pt x="363557" y="15698"/>
                </a:lnTo>
                <a:lnTo>
                  <a:pt x="313389" y="5341"/>
                </a:lnTo>
                <a:lnTo>
                  <a:pt x="257654" y="347"/>
                </a:lnTo>
                <a:lnTo>
                  <a:pt x="238125" y="0"/>
                </a:lnTo>
                <a:close/>
              </a:path>
            </a:pathLst>
          </a:custGeom>
          <a:solidFill>
            <a:srgbClr val="503278"/>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2" name="object 28"/>
          <p:cNvSpPr/>
          <p:nvPr/>
        </p:nvSpPr>
        <p:spPr>
          <a:xfrm>
            <a:off x="10010775" y="2571527"/>
            <a:ext cx="287655" cy="0"/>
          </a:xfrm>
          <a:custGeom>
            <a:avLst/>
            <a:gdLst/>
            <a:ahLst/>
            <a:cxnLst/>
            <a:rect l="l" t="t" r="r" b="b"/>
            <a:pathLst>
              <a:path w="287654">
                <a:moveTo>
                  <a:pt x="0" y="0"/>
                </a:moveTo>
                <a:lnTo>
                  <a:pt x="287578" y="0"/>
                </a:lnTo>
              </a:path>
            </a:pathLst>
          </a:custGeom>
          <a:ln w="76200">
            <a:solidFill>
              <a:srgbClr val="70AD4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3" name="object 29"/>
          <p:cNvSpPr/>
          <p:nvPr/>
        </p:nvSpPr>
        <p:spPr>
          <a:xfrm>
            <a:off x="10260248" y="2457216"/>
            <a:ext cx="228600" cy="228600"/>
          </a:xfrm>
          <a:custGeom>
            <a:avLst/>
            <a:gdLst/>
            <a:ahLst/>
            <a:cxnLst/>
            <a:rect l="l" t="t" r="r" b="b"/>
            <a:pathLst>
              <a:path w="228600" h="228600">
                <a:moveTo>
                  <a:pt x="12" y="0"/>
                </a:moveTo>
                <a:lnTo>
                  <a:pt x="0" y="228600"/>
                </a:lnTo>
                <a:lnTo>
                  <a:pt x="228612" y="114312"/>
                </a:lnTo>
                <a:lnTo>
                  <a:pt x="12" y="0"/>
                </a:lnTo>
                <a:close/>
              </a:path>
            </a:pathLst>
          </a:custGeom>
          <a:solidFill>
            <a:srgbClr val="70AD4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4" name="object 30"/>
          <p:cNvSpPr txBox="1"/>
          <p:nvPr/>
        </p:nvSpPr>
        <p:spPr>
          <a:xfrm>
            <a:off x="5403019" y="1813992"/>
            <a:ext cx="1286510" cy="521334"/>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800" b="0" i="0" u="none" strike="noStrike" kern="1200" cap="none" spc="-30" normalizeH="0" baseline="0" noProof="0" dirty="0">
                <a:ln>
                  <a:noFill/>
                </a:ln>
                <a:solidFill>
                  <a:prstClr val="black"/>
                </a:solidFill>
                <a:effectLst/>
                <a:uLnTx/>
                <a:uFillTx/>
                <a:latin typeface="Arial"/>
                <a:ea typeface="+mn-ea"/>
                <a:cs typeface="Arial"/>
              </a:rPr>
              <a:t>Ra</a:t>
            </a:r>
            <a:r>
              <a:rPr kumimoji="0" sz="1800" b="0" i="0" u="none" strike="noStrike" kern="1200" cap="none" spc="20" normalizeH="0" baseline="0" noProof="0" dirty="0">
                <a:ln>
                  <a:noFill/>
                </a:ln>
                <a:solidFill>
                  <a:prstClr val="black"/>
                </a:solidFill>
                <a:effectLst/>
                <a:uLnTx/>
                <a:uFillTx/>
                <a:latin typeface="Arial"/>
                <a:ea typeface="+mn-ea"/>
                <a:cs typeface="Arial"/>
              </a:rPr>
              <a:t>t</a:t>
            </a:r>
            <a:r>
              <a:rPr kumimoji="0" sz="1800" b="0" i="0" u="none" strike="noStrike" kern="1200" cap="none" spc="0" normalizeH="0" baseline="0" noProof="0" dirty="0">
                <a:ln>
                  <a:noFill/>
                </a:ln>
                <a:solidFill>
                  <a:prstClr val="black"/>
                </a:solidFill>
                <a:effectLst/>
                <a:uLnTx/>
                <a:uFillTx/>
                <a:latin typeface="Arial"/>
                <a:ea typeface="+mn-ea"/>
                <a:cs typeface="Arial"/>
              </a:rPr>
              <a:t>e </a:t>
            </a:r>
            <a:r>
              <a:rPr kumimoji="0" sz="1800" b="0" i="0" u="none" strike="noStrike" kern="1200" cap="none" spc="-5" normalizeH="0" baseline="0" noProof="0" dirty="0">
                <a:ln>
                  <a:noFill/>
                </a:ln>
                <a:solidFill>
                  <a:prstClr val="black"/>
                </a:solidFill>
                <a:effectLst/>
                <a:uLnTx/>
                <a:uFillTx/>
                <a:latin typeface="Arial"/>
                <a:ea typeface="+mn-ea"/>
                <a:cs typeface="Arial"/>
              </a:rPr>
              <a:t>S</a:t>
            </a:r>
            <a:r>
              <a:rPr kumimoji="0" sz="1800" b="0" i="0" u="none" strike="noStrike" kern="1200" cap="none" spc="-30" normalizeH="0" baseline="0" noProof="0" dirty="0">
                <a:ln>
                  <a:noFill/>
                </a:ln>
                <a:solidFill>
                  <a:prstClr val="black"/>
                </a:solidFill>
                <a:effectLst/>
                <a:uLnTx/>
                <a:uFillTx/>
                <a:latin typeface="Arial"/>
                <a:ea typeface="+mn-ea"/>
                <a:cs typeface="Arial"/>
              </a:rPr>
              <a:t>e</a:t>
            </a:r>
            <a:r>
              <a:rPr kumimoji="0" sz="1800" b="0" i="0" u="none" strike="noStrike" kern="1200" cap="none" spc="20" normalizeH="0" baseline="0" noProof="0" dirty="0">
                <a:ln>
                  <a:noFill/>
                </a:ln>
                <a:solidFill>
                  <a:prstClr val="black"/>
                </a:solidFill>
                <a:effectLst/>
                <a:uLnTx/>
                <a:uFillTx/>
                <a:latin typeface="Arial"/>
                <a:ea typeface="+mn-ea"/>
                <a:cs typeface="Arial"/>
              </a:rPr>
              <a:t>tt</a:t>
            </a:r>
            <a:r>
              <a:rPr kumimoji="0" sz="1800" b="0" i="0" u="none" strike="noStrike" kern="1200" cap="none" spc="-30" normalizeH="0" baseline="0" noProof="0" dirty="0">
                <a:ln>
                  <a:noFill/>
                </a:ln>
                <a:solidFill>
                  <a:prstClr val="black"/>
                </a:solidFill>
                <a:effectLst/>
                <a:uLnTx/>
                <a:uFillTx/>
                <a:latin typeface="Arial"/>
                <a:ea typeface="+mn-ea"/>
                <a:cs typeface="Arial"/>
              </a:rPr>
              <a:t>i</a:t>
            </a:r>
            <a:r>
              <a:rPr kumimoji="0" sz="1800" b="0" i="0" u="none" strike="noStrike" kern="1200" cap="none" spc="45" normalizeH="0" baseline="0" noProof="0" dirty="0">
                <a:ln>
                  <a:noFill/>
                </a:ln>
                <a:solidFill>
                  <a:prstClr val="black"/>
                </a:solidFill>
                <a:effectLst/>
                <a:uLnTx/>
                <a:uFillTx/>
                <a:latin typeface="Arial"/>
                <a:ea typeface="+mn-ea"/>
                <a:cs typeface="Arial"/>
              </a:rPr>
              <a:t>n</a:t>
            </a:r>
            <a:r>
              <a:rPr kumimoji="0" sz="1800" b="0" i="0" u="none" strike="noStrike" kern="1200" cap="none" spc="0" normalizeH="0" baseline="0" noProof="0" dirty="0">
                <a:ln>
                  <a:noFill/>
                </a:ln>
                <a:solidFill>
                  <a:prstClr val="black"/>
                </a:solidFill>
                <a:effectLst/>
                <a:uLnTx/>
                <a:uFillTx/>
                <a:latin typeface="Arial"/>
                <a:ea typeface="+mn-ea"/>
                <a:cs typeface="Arial"/>
              </a:rPr>
              <a:t>g</a:t>
            </a:r>
            <a:endParaRPr kumimoji="0" sz="1800" b="0" i="0" u="none" strike="noStrike" kern="1200" cap="none" spc="0" normalizeH="0" baseline="0" noProof="0">
              <a:ln>
                <a:noFill/>
              </a:ln>
              <a:solidFill>
                <a:prstClr val="black"/>
              </a:solidFill>
              <a:effectLst/>
              <a:uLnTx/>
              <a:uFillTx/>
              <a:latin typeface="Arial"/>
              <a:ea typeface="+mn-ea"/>
              <a:cs typeface="Arial"/>
            </a:endParaRPr>
          </a:p>
          <a:p>
            <a:pPr marL="304165" marR="0" lvl="0" indent="0" algn="ctr" defTabSz="914400" rtl="0" eaLnBrk="1" fontAlgn="auto" latinLnBrk="0" hangingPunct="1">
              <a:lnSpc>
                <a:spcPct val="100000"/>
              </a:lnSpc>
              <a:spcBef>
                <a:spcPts val="229"/>
              </a:spcBef>
              <a:spcAft>
                <a:spcPts val="0"/>
              </a:spcAft>
              <a:buClrTx/>
              <a:buSzTx/>
              <a:buFontTx/>
              <a:buNone/>
              <a:tabLst/>
              <a:defRPr/>
            </a:pPr>
            <a:r>
              <a:rPr kumimoji="0" sz="1550" b="0" i="0" u="none" strike="noStrike" kern="1200" cap="none" spc="5" normalizeH="0" baseline="0" noProof="0" dirty="0">
                <a:ln>
                  <a:noFill/>
                </a:ln>
                <a:solidFill>
                  <a:srgbClr val="548235"/>
                </a:solidFill>
                <a:effectLst/>
                <a:uLnTx/>
                <a:uFillTx/>
                <a:latin typeface="Arial"/>
                <a:ea typeface="+mn-ea"/>
                <a:cs typeface="Arial"/>
              </a:rPr>
              <a:t>$</a:t>
            </a:r>
            <a:endParaRPr kumimoji="0" sz="1550" b="0" i="0" u="none" strike="noStrike" kern="1200" cap="none" spc="0" normalizeH="0" baseline="0" noProof="0">
              <a:ln>
                <a:noFill/>
              </a:ln>
              <a:solidFill>
                <a:prstClr val="black"/>
              </a:solidFill>
              <a:effectLst/>
              <a:uLnTx/>
              <a:uFillTx/>
              <a:latin typeface="Arial"/>
              <a:ea typeface="+mn-ea"/>
              <a:cs typeface="Arial"/>
            </a:endParaRPr>
          </a:p>
        </p:txBody>
      </p:sp>
      <p:sp>
        <p:nvSpPr>
          <p:cNvPr id="65" name="object 31"/>
          <p:cNvSpPr txBox="1"/>
          <p:nvPr/>
        </p:nvSpPr>
        <p:spPr>
          <a:xfrm>
            <a:off x="6907841" y="2171583"/>
            <a:ext cx="137160" cy="225425"/>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550" b="0" i="0" u="none" strike="noStrike" kern="1200" cap="none" spc="5" normalizeH="0" baseline="0" noProof="0" dirty="0">
                <a:ln>
                  <a:noFill/>
                </a:ln>
                <a:solidFill>
                  <a:srgbClr val="548235"/>
                </a:solidFill>
                <a:effectLst/>
                <a:uLnTx/>
                <a:uFillTx/>
                <a:latin typeface="Arial"/>
                <a:ea typeface="+mn-ea"/>
                <a:cs typeface="Arial"/>
              </a:rPr>
              <a:t>$</a:t>
            </a:r>
            <a:endParaRPr kumimoji="0" sz="1550" b="0" i="0" u="none" strike="noStrike" kern="1200" cap="none" spc="0" normalizeH="0" baseline="0" noProof="0">
              <a:ln>
                <a:noFill/>
              </a:ln>
              <a:solidFill>
                <a:prstClr val="black"/>
              </a:solidFill>
              <a:effectLst/>
              <a:uLnTx/>
              <a:uFillTx/>
              <a:latin typeface="Arial"/>
              <a:ea typeface="+mn-ea"/>
              <a:cs typeface="Arial"/>
            </a:endParaRPr>
          </a:p>
        </p:txBody>
      </p:sp>
      <p:sp>
        <p:nvSpPr>
          <p:cNvPr id="66" name="object 32"/>
          <p:cNvSpPr txBox="1"/>
          <p:nvPr/>
        </p:nvSpPr>
        <p:spPr>
          <a:xfrm>
            <a:off x="9679985" y="1985810"/>
            <a:ext cx="622935" cy="187325"/>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250" b="1" i="0" u="none" strike="noStrike" kern="1200" cap="none" spc="-25" normalizeH="0" baseline="0" noProof="0" dirty="0">
                <a:ln>
                  <a:noFill/>
                </a:ln>
                <a:solidFill>
                  <a:prstClr val="black"/>
                </a:solidFill>
                <a:effectLst/>
                <a:uLnTx/>
                <a:uFillTx/>
                <a:latin typeface="Arial"/>
                <a:ea typeface="+mn-ea"/>
                <a:cs typeface="Arial"/>
              </a:rPr>
              <a:t>L</a:t>
            </a:r>
            <a:r>
              <a:rPr kumimoji="0" sz="1250" b="1" i="0" u="none" strike="noStrike" kern="1200" cap="none" spc="-30" normalizeH="0" baseline="0" noProof="0" dirty="0">
                <a:ln>
                  <a:noFill/>
                </a:ln>
                <a:solidFill>
                  <a:prstClr val="black"/>
                </a:solidFill>
                <a:effectLst/>
                <a:uLnTx/>
                <a:uFillTx/>
                <a:latin typeface="Arial"/>
                <a:ea typeface="+mn-ea"/>
                <a:cs typeface="Arial"/>
              </a:rPr>
              <a:t>e</a:t>
            </a:r>
            <a:r>
              <a:rPr kumimoji="0" sz="1250" b="1" i="0" u="none" strike="noStrike" kern="1200" cap="none" spc="-25" normalizeH="0" baseline="0" noProof="0" dirty="0">
                <a:ln>
                  <a:noFill/>
                </a:ln>
                <a:solidFill>
                  <a:prstClr val="black"/>
                </a:solidFill>
                <a:effectLst/>
                <a:uLnTx/>
                <a:uFillTx/>
                <a:latin typeface="Arial"/>
                <a:ea typeface="+mn-ea"/>
                <a:cs typeface="Arial"/>
              </a:rPr>
              <a:t>g</a:t>
            </a:r>
            <a:r>
              <a:rPr kumimoji="0" sz="1250" b="1" i="0" u="none" strike="noStrike" kern="1200" cap="none" spc="-30" normalizeH="0" baseline="0" noProof="0" dirty="0">
                <a:ln>
                  <a:noFill/>
                </a:ln>
                <a:solidFill>
                  <a:prstClr val="black"/>
                </a:solidFill>
                <a:effectLst/>
                <a:uLnTx/>
                <a:uFillTx/>
                <a:latin typeface="Arial"/>
                <a:ea typeface="+mn-ea"/>
                <a:cs typeface="Arial"/>
              </a:rPr>
              <a:t>e</a:t>
            </a:r>
            <a:r>
              <a:rPr kumimoji="0" sz="1250" b="1" i="0" u="none" strike="noStrike" kern="1200" cap="none" spc="-25" normalizeH="0" baseline="0" noProof="0" dirty="0">
                <a:ln>
                  <a:noFill/>
                </a:ln>
                <a:solidFill>
                  <a:prstClr val="black"/>
                </a:solidFill>
                <a:effectLst/>
                <a:uLnTx/>
                <a:uFillTx/>
                <a:latin typeface="Arial"/>
                <a:ea typeface="+mn-ea"/>
                <a:cs typeface="Arial"/>
              </a:rPr>
              <a:t>nd</a:t>
            </a:r>
            <a:r>
              <a:rPr kumimoji="0" sz="1250" b="0" i="0" u="none" strike="noStrike" kern="1200" cap="none" spc="0" normalizeH="0" baseline="0" noProof="0" dirty="0">
                <a:ln>
                  <a:noFill/>
                </a:ln>
                <a:solidFill>
                  <a:prstClr val="black"/>
                </a:solidFill>
                <a:effectLst/>
                <a:uLnTx/>
                <a:uFillTx/>
                <a:latin typeface="Arial"/>
                <a:ea typeface="+mn-ea"/>
                <a:cs typeface="Arial"/>
              </a:rPr>
              <a:t>:</a:t>
            </a:r>
            <a:endParaRPr kumimoji="0" sz="1250" b="0" i="0" u="none" strike="noStrike" kern="1200" cap="none" spc="0" normalizeH="0" baseline="0" noProof="0">
              <a:ln>
                <a:noFill/>
              </a:ln>
              <a:solidFill>
                <a:prstClr val="black"/>
              </a:solidFill>
              <a:effectLst/>
              <a:uLnTx/>
              <a:uFillTx/>
              <a:latin typeface="Arial"/>
              <a:ea typeface="+mn-ea"/>
              <a:cs typeface="Arial"/>
            </a:endParaRPr>
          </a:p>
        </p:txBody>
      </p:sp>
      <p:sp>
        <p:nvSpPr>
          <p:cNvPr id="67" name="object 33"/>
          <p:cNvSpPr txBox="1"/>
          <p:nvPr/>
        </p:nvSpPr>
        <p:spPr>
          <a:xfrm>
            <a:off x="317126" y="4098164"/>
            <a:ext cx="1464310" cy="530225"/>
          </a:xfrm>
          <a:prstGeom prst="rect">
            <a:avLst/>
          </a:prstGeom>
        </p:spPr>
        <p:txBody>
          <a:bodyPr vert="horz" wrap="square" lIns="0" tIns="0" rIns="0" bIns="0" rtlCol="0">
            <a:spAutoFit/>
          </a:bodyPr>
          <a:lstStyle/>
          <a:p>
            <a:pPr marL="12700" marR="5080" lvl="0" indent="123825" algn="l" defTabSz="914400" rtl="0" eaLnBrk="1" fontAlgn="auto" latinLnBrk="0" hangingPunct="1">
              <a:lnSpc>
                <a:spcPct val="100699"/>
              </a:lnSpc>
              <a:spcBef>
                <a:spcPts val="0"/>
              </a:spcBef>
              <a:spcAft>
                <a:spcPts val="0"/>
              </a:spcAft>
              <a:buClrTx/>
              <a:buSzTx/>
              <a:buFontTx/>
              <a:buNone/>
              <a:tabLst/>
              <a:defRPr/>
            </a:pPr>
            <a:r>
              <a:rPr kumimoji="0" sz="1800" b="0" i="0" u="none" strike="noStrike" kern="1200" cap="none" spc="-30" normalizeH="0" baseline="0" noProof="0" dirty="0">
                <a:ln>
                  <a:noFill/>
                </a:ln>
                <a:solidFill>
                  <a:prstClr val="black"/>
                </a:solidFill>
                <a:effectLst/>
                <a:uLnTx/>
                <a:uFillTx/>
                <a:latin typeface="Arial"/>
                <a:ea typeface="+mn-ea"/>
                <a:cs typeface="Arial"/>
              </a:rPr>
              <a:t>Co</a:t>
            </a:r>
            <a:r>
              <a:rPr kumimoji="0" sz="1800" b="0" i="0" u="none" strike="noStrike" kern="1200" cap="none" spc="45" normalizeH="0" baseline="0" noProof="0" dirty="0">
                <a:ln>
                  <a:noFill/>
                </a:ln>
                <a:solidFill>
                  <a:prstClr val="black"/>
                </a:solidFill>
                <a:effectLst/>
                <a:uLnTx/>
                <a:uFillTx/>
                <a:latin typeface="Arial"/>
                <a:ea typeface="+mn-ea"/>
                <a:cs typeface="Arial"/>
              </a:rPr>
              <a:t>n</a:t>
            </a:r>
            <a:r>
              <a:rPr kumimoji="0" sz="1800" b="0" i="0" u="none" strike="noStrike" kern="1200" cap="none" spc="20" normalizeH="0" baseline="0" noProof="0" dirty="0">
                <a:ln>
                  <a:noFill/>
                </a:ln>
                <a:solidFill>
                  <a:prstClr val="black"/>
                </a:solidFill>
                <a:effectLst/>
                <a:uLnTx/>
                <a:uFillTx/>
                <a:latin typeface="Arial"/>
                <a:ea typeface="+mn-ea"/>
                <a:cs typeface="Arial"/>
              </a:rPr>
              <a:t>t</a:t>
            </a:r>
            <a:r>
              <a:rPr kumimoji="0" sz="1800" b="0" i="0" u="none" strike="noStrike" kern="1200" cap="none" spc="0" normalizeH="0" baseline="0" noProof="0" dirty="0">
                <a:ln>
                  <a:noFill/>
                </a:ln>
                <a:solidFill>
                  <a:prstClr val="black"/>
                </a:solidFill>
                <a:effectLst/>
                <a:uLnTx/>
                <a:uFillTx/>
                <a:latin typeface="Arial"/>
                <a:ea typeface="+mn-ea"/>
                <a:cs typeface="Arial"/>
              </a:rPr>
              <a:t>r</a:t>
            </a:r>
            <a:r>
              <a:rPr kumimoji="0" sz="1800" b="0" i="0" u="none" strike="noStrike" kern="1200" cap="none" spc="-30" normalizeH="0" baseline="0" noProof="0" dirty="0">
                <a:ln>
                  <a:noFill/>
                </a:ln>
                <a:solidFill>
                  <a:prstClr val="black"/>
                </a:solidFill>
                <a:effectLst/>
                <a:uLnTx/>
                <a:uFillTx/>
                <a:latin typeface="Arial"/>
                <a:ea typeface="+mn-ea"/>
                <a:cs typeface="Arial"/>
              </a:rPr>
              <a:t>a</a:t>
            </a:r>
            <a:r>
              <a:rPr kumimoji="0" sz="1800" b="0" i="0" u="none" strike="noStrike" kern="1200" cap="none" spc="0" normalizeH="0" baseline="0" noProof="0" dirty="0">
                <a:ln>
                  <a:noFill/>
                </a:ln>
                <a:solidFill>
                  <a:prstClr val="black"/>
                </a:solidFill>
                <a:effectLst/>
                <a:uLnTx/>
                <a:uFillTx/>
                <a:latin typeface="Arial"/>
                <a:ea typeface="+mn-ea"/>
                <a:cs typeface="Arial"/>
              </a:rPr>
              <a:t>c</a:t>
            </a:r>
            <a:r>
              <a:rPr kumimoji="0" sz="1800" b="0" i="0" u="none" strike="noStrike" kern="1200" cap="none" spc="20" normalizeH="0" baseline="0" noProof="0" dirty="0">
                <a:ln>
                  <a:noFill/>
                </a:ln>
                <a:solidFill>
                  <a:prstClr val="black"/>
                </a:solidFill>
                <a:effectLst/>
                <a:uLnTx/>
                <a:uFillTx/>
                <a:latin typeface="Arial"/>
                <a:ea typeface="+mn-ea"/>
                <a:cs typeface="Arial"/>
              </a:rPr>
              <a:t>t</a:t>
            </a:r>
            <a:r>
              <a:rPr kumimoji="0" sz="1800" b="0" i="0" u="none" strike="noStrike" kern="1200" cap="none" spc="-30" normalizeH="0" baseline="0" noProof="0" dirty="0">
                <a:ln>
                  <a:noFill/>
                </a:ln>
                <a:solidFill>
                  <a:prstClr val="black"/>
                </a:solidFill>
                <a:effectLst/>
                <a:uLnTx/>
                <a:uFillTx/>
                <a:latin typeface="Arial"/>
                <a:ea typeface="+mn-ea"/>
                <a:cs typeface="Arial"/>
              </a:rPr>
              <a:t>i</a:t>
            </a:r>
            <a:r>
              <a:rPr kumimoji="0" sz="1800" b="0" i="0" u="none" strike="noStrike" kern="1200" cap="none" spc="45" normalizeH="0" baseline="0" noProof="0" dirty="0">
                <a:ln>
                  <a:noFill/>
                </a:ln>
                <a:solidFill>
                  <a:prstClr val="black"/>
                </a:solidFill>
                <a:effectLst/>
                <a:uLnTx/>
                <a:uFillTx/>
                <a:latin typeface="Arial"/>
                <a:ea typeface="+mn-ea"/>
                <a:cs typeface="Arial"/>
              </a:rPr>
              <a:t>n</a:t>
            </a:r>
            <a:r>
              <a:rPr kumimoji="0" sz="1800" b="0" i="0" u="none" strike="noStrike" kern="1200" cap="none" spc="0" normalizeH="0" baseline="0" noProof="0" dirty="0">
                <a:ln>
                  <a:noFill/>
                </a:ln>
                <a:solidFill>
                  <a:prstClr val="black"/>
                </a:solidFill>
                <a:effectLst/>
                <a:uLnTx/>
                <a:uFillTx/>
                <a:latin typeface="Arial"/>
                <a:ea typeface="+mn-ea"/>
                <a:cs typeface="Arial"/>
              </a:rPr>
              <a:t>g </a:t>
            </a:r>
            <a:r>
              <a:rPr kumimoji="0" sz="1800" b="0" i="0" u="none" strike="noStrike" kern="1200" cap="none" spc="-80" normalizeH="0" baseline="0" noProof="0" dirty="0">
                <a:ln>
                  <a:noFill/>
                </a:ln>
                <a:solidFill>
                  <a:prstClr val="black"/>
                </a:solidFill>
                <a:effectLst/>
                <a:uLnTx/>
                <a:uFillTx/>
                <a:latin typeface="Arial"/>
                <a:ea typeface="+mn-ea"/>
                <a:cs typeface="Arial"/>
              </a:rPr>
              <a:t>A</a:t>
            </a:r>
            <a:r>
              <a:rPr kumimoji="0" sz="1800" b="0" i="0" u="none" strike="noStrike" kern="1200" cap="none" spc="0" normalizeH="0" baseline="0" noProof="0" dirty="0">
                <a:ln>
                  <a:noFill/>
                </a:ln>
                <a:solidFill>
                  <a:prstClr val="black"/>
                </a:solidFill>
                <a:effectLst/>
                <a:uLnTx/>
                <a:uFillTx/>
                <a:latin typeface="Arial"/>
                <a:ea typeface="+mn-ea"/>
                <a:cs typeface="Arial"/>
              </a:rPr>
              <a:t>rr</a:t>
            </a:r>
            <a:r>
              <a:rPr kumimoji="0" sz="1800" b="0" i="0" u="none" strike="noStrike" kern="1200" cap="none" spc="-30" normalizeH="0" baseline="0" noProof="0" dirty="0">
                <a:ln>
                  <a:noFill/>
                </a:ln>
                <a:solidFill>
                  <a:prstClr val="black"/>
                </a:solidFill>
                <a:effectLst/>
                <a:uLnTx/>
                <a:uFillTx/>
                <a:latin typeface="Arial"/>
                <a:ea typeface="+mn-ea"/>
                <a:cs typeface="Arial"/>
              </a:rPr>
              <a:t>a</a:t>
            </a:r>
            <a:r>
              <a:rPr kumimoji="0" sz="1800" b="0" i="0" u="none" strike="noStrike" kern="1200" cap="none" spc="45" normalizeH="0" baseline="0" noProof="0" dirty="0">
                <a:ln>
                  <a:noFill/>
                </a:ln>
                <a:solidFill>
                  <a:prstClr val="black"/>
                </a:solidFill>
                <a:effectLst/>
                <a:uLnTx/>
                <a:uFillTx/>
                <a:latin typeface="Arial"/>
                <a:ea typeface="+mn-ea"/>
                <a:cs typeface="Arial"/>
              </a:rPr>
              <a:t>ng</a:t>
            </a:r>
            <a:r>
              <a:rPr kumimoji="0" sz="1800" b="0" i="0" u="none" strike="noStrike" kern="1200" cap="none" spc="-30" normalizeH="0" baseline="0" noProof="0" dirty="0">
                <a:ln>
                  <a:noFill/>
                </a:ln>
                <a:solidFill>
                  <a:prstClr val="black"/>
                </a:solidFill>
                <a:effectLst/>
                <a:uLnTx/>
                <a:uFillTx/>
                <a:latin typeface="Arial"/>
                <a:ea typeface="+mn-ea"/>
                <a:cs typeface="Arial"/>
              </a:rPr>
              <a:t>e</a:t>
            </a:r>
            <a:r>
              <a:rPr kumimoji="0" sz="1800" b="0" i="0" u="none" strike="noStrike" kern="1200" cap="none" spc="0" normalizeH="0" baseline="0" noProof="0" dirty="0">
                <a:ln>
                  <a:noFill/>
                </a:ln>
                <a:solidFill>
                  <a:prstClr val="black"/>
                </a:solidFill>
                <a:effectLst/>
                <a:uLnTx/>
                <a:uFillTx/>
                <a:latin typeface="Arial"/>
                <a:ea typeface="+mn-ea"/>
                <a:cs typeface="Arial"/>
              </a:rPr>
              <a:t>m</a:t>
            </a:r>
            <a:r>
              <a:rPr kumimoji="0" sz="1800" b="0" i="0" u="none" strike="noStrike" kern="1200" cap="none" spc="-30" normalizeH="0" baseline="0" noProof="0" dirty="0">
                <a:ln>
                  <a:noFill/>
                </a:ln>
                <a:solidFill>
                  <a:prstClr val="black"/>
                </a:solidFill>
                <a:effectLst/>
                <a:uLnTx/>
                <a:uFillTx/>
                <a:latin typeface="Arial"/>
                <a:ea typeface="+mn-ea"/>
                <a:cs typeface="Arial"/>
              </a:rPr>
              <a:t>e</a:t>
            </a:r>
            <a:r>
              <a:rPr kumimoji="0" sz="1800" b="0" i="0" u="none" strike="noStrike" kern="1200" cap="none" spc="45" normalizeH="0" baseline="0" noProof="0" dirty="0">
                <a:ln>
                  <a:noFill/>
                </a:ln>
                <a:solidFill>
                  <a:prstClr val="black"/>
                </a:solidFill>
                <a:effectLst/>
                <a:uLnTx/>
                <a:uFillTx/>
                <a:latin typeface="Arial"/>
                <a:ea typeface="+mn-ea"/>
                <a:cs typeface="Arial"/>
              </a:rPr>
              <a:t>n</a:t>
            </a:r>
            <a:r>
              <a:rPr kumimoji="0" sz="1800" b="0" i="0" u="none" strike="noStrike" kern="1200" cap="none" spc="20" normalizeH="0" baseline="0" noProof="0" dirty="0">
                <a:ln>
                  <a:noFill/>
                </a:ln>
                <a:solidFill>
                  <a:prstClr val="black"/>
                </a:solidFill>
                <a:effectLst/>
                <a:uLnTx/>
                <a:uFillTx/>
                <a:latin typeface="Arial"/>
                <a:ea typeface="+mn-ea"/>
                <a:cs typeface="Arial"/>
              </a:rPr>
              <a:t>t</a:t>
            </a:r>
            <a:r>
              <a:rPr kumimoji="0" sz="1800" b="0" i="0" u="none" strike="noStrike" kern="1200" cap="none" spc="0" normalizeH="0" baseline="0" noProof="0" dirty="0">
                <a:ln>
                  <a:noFill/>
                </a:ln>
                <a:solidFill>
                  <a:prstClr val="black"/>
                </a:solidFill>
                <a:effectLst/>
                <a:uLnTx/>
                <a:uFillTx/>
                <a:latin typeface="Arial"/>
                <a:ea typeface="+mn-ea"/>
                <a:cs typeface="Arial"/>
              </a:rPr>
              <a:t>s</a:t>
            </a:r>
            <a:endParaRPr kumimoji="0" sz="1800" b="0" i="0" u="none" strike="noStrike" kern="1200" cap="none" spc="0" normalizeH="0" baseline="0" noProof="0">
              <a:ln>
                <a:noFill/>
              </a:ln>
              <a:solidFill>
                <a:prstClr val="black"/>
              </a:solidFill>
              <a:effectLst/>
              <a:uLnTx/>
              <a:uFillTx/>
              <a:latin typeface="Arial"/>
              <a:ea typeface="+mn-ea"/>
              <a:cs typeface="Arial"/>
            </a:endParaRPr>
          </a:p>
        </p:txBody>
      </p:sp>
      <p:sp>
        <p:nvSpPr>
          <p:cNvPr id="68" name="object 34"/>
          <p:cNvSpPr txBox="1"/>
          <p:nvPr/>
        </p:nvSpPr>
        <p:spPr>
          <a:xfrm>
            <a:off x="5895971" y="4305567"/>
            <a:ext cx="4346575" cy="397510"/>
          </a:xfrm>
          <a:prstGeom prst="rect">
            <a:avLst/>
          </a:prstGeom>
        </p:spPr>
        <p:txBody>
          <a:bodyPr vert="horz" wrap="square" lIns="0" tIns="0" rIns="0" bIns="0" rtlCol="0">
            <a:spAutoFit/>
          </a:bodyPr>
          <a:lstStyle/>
          <a:p>
            <a:pPr marL="12700" marR="5080" lvl="0" indent="0" algn="l" defTabSz="914400" rtl="0" eaLnBrk="1" fontAlgn="auto" latinLnBrk="0" hangingPunct="1">
              <a:lnSpc>
                <a:spcPts val="1500"/>
              </a:lnSpc>
              <a:spcBef>
                <a:spcPts val="0"/>
              </a:spcBef>
              <a:spcAft>
                <a:spcPts val="0"/>
              </a:spcAft>
              <a:buClrTx/>
              <a:buSzTx/>
              <a:buFontTx/>
              <a:buNone/>
              <a:tabLst/>
              <a:defRPr/>
            </a:pPr>
            <a:r>
              <a:rPr kumimoji="0" sz="1400" b="0" i="0" u="none" strike="noStrike" kern="1200" cap="none" spc="-25" normalizeH="0" baseline="0" noProof="0" dirty="0">
                <a:ln>
                  <a:noFill/>
                </a:ln>
                <a:solidFill>
                  <a:prstClr val="black"/>
                </a:solidFill>
                <a:effectLst/>
                <a:uLnTx/>
                <a:uFillTx/>
                <a:latin typeface="Arial"/>
                <a:ea typeface="+mn-ea"/>
                <a:cs typeface="Arial"/>
              </a:rPr>
              <a:t>*</a:t>
            </a:r>
            <a:r>
              <a:rPr kumimoji="0" sz="1400" b="0" i="0" u="none" strike="noStrike" kern="1200" cap="none" spc="5" normalizeH="0" baseline="0" noProof="0" dirty="0">
                <a:ln>
                  <a:noFill/>
                </a:ln>
                <a:solidFill>
                  <a:prstClr val="black"/>
                </a:solidFill>
                <a:effectLst/>
                <a:uLnTx/>
                <a:uFillTx/>
                <a:latin typeface="Arial"/>
                <a:ea typeface="+mn-ea"/>
                <a:cs typeface="Arial"/>
              </a:rPr>
              <a:t>A</a:t>
            </a:r>
            <a:r>
              <a:rPr kumimoji="0" sz="1400" b="0" i="0" u="none" strike="noStrike" kern="1200" cap="none" spc="-65" normalizeH="0" baseline="0" noProof="0" dirty="0">
                <a:ln>
                  <a:noFill/>
                </a:ln>
                <a:solidFill>
                  <a:prstClr val="black"/>
                </a:solidFill>
                <a:effectLst/>
                <a:uLnTx/>
                <a:uFillTx/>
                <a:latin typeface="Arial"/>
                <a:ea typeface="+mn-ea"/>
                <a:cs typeface="Arial"/>
              </a:rPr>
              <a:t> </a:t>
            </a:r>
            <a:r>
              <a:rPr kumimoji="0" sz="1400" b="1" i="0" u="none" strike="noStrike" kern="1200" cap="none" spc="25" normalizeH="0" baseline="0" noProof="0" dirty="0">
                <a:ln>
                  <a:noFill/>
                </a:ln>
                <a:solidFill>
                  <a:prstClr val="black"/>
                </a:solidFill>
                <a:effectLst/>
                <a:uLnTx/>
                <a:uFillTx/>
                <a:latin typeface="Arial"/>
                <a:ea typeface="+mn-ea"/>
                <a:cs typeface="Arial"/>
              </a:rPr>
              <a:t>VB</a:t>
            </a:r>
            <a:r>
              <a:rPr kumimoji="0" sz="1400" b="1" i="0" u="none" strike="noStrike" kern="1200" cap="none" spc="5" normalizeH="0" baseline="0" noProof="0" dirty="0">
                <a:ln>
                  <a:noFill/>
                </a:ln>
                <a:solidFill>
                  <a:prstClr val="black"/>
                </a:solidFill>
                <a:effectLst/>
                <a:uLnTx/>
                <a:uFillTx/>
                <a:latin typeface="Arial"/>
                <a:ea typeface="+mn-ea"/>
                <a:cs typeface="Arial"/>
              </a:rPr>
              <a:t>P</a:t>
            </a:r>
            <a:r>
              <a:rPr kumimoji="0" sz="1400" b="1" i="0" u="none" strike="noStrike" kern="1200" cap="none" spc="-140" normalizeH="0" baseline="0" noProof="0" dirty="0">
                <a:ln>
                  <a:noFill/>
                </a:ln>
                <a:solidFill>
                  <a:prstClr val="black"/>
                </a:solidFill>
                <a:effectLst/>
                <a:uLnTx/>
                <a:uFillTx/>
                <a:latin typeface="Arial"/>
                <a:ea typeface="+mn-ea"/>
                <a:cs typeface="Arial"/>
              </a:rPr>
              <a:t> </a:t>
            </a:r>
            <a:r>
              <a:rPr kumimoji="0" sz="1400" b="1" i="0" u="none" strike="noStrike" kern="1200" cap="none" spc="25" normalizeH="0" baseline="0" noProof="0" dirty="0">
                <a:ln>
                  <a:noFill/>
                </a:ln>
                <a:solidFill>
                  <a:prstClr val="black"/>
                </a:solidFill>
                <a:effectLst/>
                <a:uLnTx/>
                <a:uFillTx/>
                <a:latin typeface="Arial"/>
                <a:ea typeface="+mn-ea"/>
                <a:cs typeface="Arial"/>
              </a:rPr>
              <a:t>C</a:t>
            </a:r>
            <a:r>
              <a:rPr kumimoji="0" sz="1400" b="1" i="0" u="none" strike="noStrike" kern="1200" cap="none" spc="30" normalizeH="0" baseline="0" noProof="0" dirty="0">
                <a:ln>
                  <a:noFill/>
                </a:ln>
                <a:solidFill>
                  <a:prstClr val="black"/>
                </a:solidFill>
                <a:effectLst/>
                <a:uLnTx/>
                <a:uFillTx/>
                <a:latin typeface="Arial"/>
                <a:ea typeface="+mn-ea"/>
                <a:cs typeface="Arial"/>
              </a:rPr>
              <a:t>on</a:t>
            </a:r>
            <a:r>
              <a:rPr kumimoji="0" sz="1400" b="1" i="0" u="none" strike="noStrike" kern="1200" cap="none" spc="-25" normalizeH="0" baseline="0" noProof="0" dirty="0">
                <a:ln>
                  <a:noFill/>
                </a:ln>
                <a:solidFill>
                  <a:prstClr val="black"/>
                </a:solidFill>
                <a:effectLst/>
                <a:uLnTx/>
                <a:uFillTx/>
                <a:latin typeface="Arial"/>
                <a:ea typeface="+mn-ea"/>
                <a:cs typeface="Arial"/>
              </a:rPr>
              <a:t>t</a:t>
            </a:r>
            <a:r>
              <a:rPr kumimoji="0" sz="1400" b="1" i="0" u="none" strike="noStrike" kern="1200" cap="none" spc="50" normalizeH="0" baseline="0" noProof="0" dirty="0">
                <a:ln>
                  <a:noFill/>
                </a:ln>
                <a:solidFill>
                  <a:prstClr val="black"/>
                </a:solidFill>
                <a:effectLst/>
                <a:uLnTx/>
                <a:uFillTx/>
                <a:latin typeface="Arial"/>
                <a:ea typeface="+mn-ea"/>
                <a:cs typeface="Arial"/>
              </a:rPr>
              <a:t>r</a:t>
            </a:r>
            <a:r>
              <a:rPr kumimoji="0" sz="1400" b="1" i="0" u="none" strike="noStrike" kern="1200" cap="none" spc="35" normalizeH="0" baseline="0" noProof="0" dirty="0">
                <a:ln>
                  <a:noFill/>
                </a:ln>
                <a:solidFill>
                  <a:prstClr val="black"/>
                </a:solidFill>
                <a:effectLst/>
                <a:uLnTx/>
                <a:uFillTx/>
                <a:latin typeface="Arial"/>
                <a:ea typeface="+mn-ea"/>
                <a:cs typeface="Arial"/>
              </a:rPr>
              <a:t>ac</a:t>
            </a:r>
            <a:r>
              <a:rPr kumimoji="0" sz="1400" b="1" i="0" u="none" strike="noStrike" kern="1200" cap="none" spc="-25" normalizeH="0" baseline="0" noProof="0" dirty="0">
                <a:ln>
                  <a:noFill/>
                </a:ln>
                <a:solidFill>
                  <a:prstClr val="black"/>
                </a:solidFill>
                <a:effectLst/>
                <a:uLnTx/>
                <a:uFillTx/>
                <a:latin typeface="Arial"/>
                <a:ea typeface="+mn-ea"/>
                <a:cs typeface="Arial"/>
              </a:rPr>
              <a:t>t</a:t>
            </a:r>
            <a:r>
              <a:rPr kumimoji="0" sz="1400" b="1" i="0" u="none" strike="noStrike" kern="1200" cap="none" spc="-45" normalizeH="0" baseline="0" noProof="0" dirty="0">
                <a:ln>
                  <a:noFill/>
                </a:ln>
                <a:solidFill>
                  <a:prstClr val="black"/>
                </a:solidFill>
                <a:effectLst/>
                <a:uLnTx/>
                <a:uFillTx/>
                <a:latin typeface="Arial"/>
                <a:ea typeface="+mn-ea"/>
                <a:cs typeface="Arial"/>
              </a:rPr>
              <a:t>o</a:t>
            </a:r>
            <a:r>
              <a:rPr kumimoji="0" sz="1400" b="1" i="0" u="none" strike="noStrike" kern="1200" cap="none" spc="5" normalizeH="0" baseline="0" noProof="0" dirty="0">
                <a:ln>
                  <a:noFill/>
                </a:ln>
                <a:solidFill>
                  <a:prstClr val="black"/>
                </a:solidFill>
                <a:effectLst/>
                <a:uLnTx/>
                <a:uFillTx/>
                <a:latin typeface="Arial"/>
                <a:ea typeface="+mn-ea"/>
                <a:cs typeface="Arial"/>
              </a:rPr>
              <a:t>r</a:t>
            </a:r>
            <a:r>
              <a:rPr kumimoji="0" sz="1400" b="1" i="0" u="none" strike="noStrike" kern="1200" cap="none" spc="-45" normalizeH="0" baseline="0" noProof="0" dirty="0">
                <a:ln>
                  <a:noFill/>
                </a:ln>
                <a:solidFill>
                  <a:prstClr val="black"/>
                </a:solidFill>
                <a:effectLst/>
                <a:uLnTx/>
                <a:uFillTx/>
                <a:latin typeface="Arial"/>
                <a:ea typeface="+mn-ea"/>
                <a:cs typeface="Arial"/>
              </a:rPr>
              <a:t> </a:t>
            </a:r>
            <a:r>
              <a:rPr kumimoji="0" sz="1400" b="0" i="0" u="none" strike="noStrike" kern="1200" cap="none" spc="-20" normalizeH="0" baseline="0" noProof="0" dirty="0">
                <a:ln>
                  <a:noFill/>
                </a:ln>
                <a:solidFill>
                  <a:prstClr val="black"/>
                </a:solidFill>
                <a:effectLst/>
                <a:uLnTx/>
                <a:uFillTx/>
                <a:latin typeface="Arial"/>
                <a:ea typeface="+mn-ea"/>
                <a:cs typeface="Arial"/>
              </a:rPr>
              <a:t>i</a:t>
            </a:r>
            <a:r>
              <a:rPr kumimoji="0" sz="1400" b="0" i="0" u="none" strike="noStrike" kern="1200" cap="none" spc="5" normalizeH="0" baseline="0" noProof="0" dirty="0">
                <a:ln>
                  <a:noFill/>
                </a:ln>
                <a:solidFill>
                  <a:prstClr val="black"/>
                </a:solidFill>
                <a:effectLst/>
                <a:uLnTx/>
                <a:uFillTx/>
                <a:latin typeface="Arial"/>
                <a:ea typeface="+mn-ea"/>
                <a:cs typeface="Arial"/>
              </a:rPr>
              <a:t>s</a:t>
            </a:r>
            <a:r>
              <a:rPr kumimoji="0" sz="1400" b="0" i="0" u="none" strike="noStrike" kern="1200" cap="none" spc="-130" normalizeH="0" baseline="0" noProof="0" dirty="0">
                <a:ln>
                  <a:noFill/>
                </a:ln>
                <a:solidFill>
                  <a:prstClr val="black"/>
                </a:solidFill>
                <a:effectLst/>
                <a:uLnTx/>
                <a:uFillTx/>
                <a:latin typeface="Arial"/>
                <a:ea typeface="+mn-ea"/>
                <a:cs typeface="Arial"/>
              </a:rPr>
              <a:t> </a:t>
            </a:r>
            <a:r>
              <a:rPr kumimoji="0" sz="1400" b="0" i="0" u="none" strike="noStrike" kern="1200" cap="none" spc="-25" normalizeH="0" baseline="0" noProof="0" dirty="0">
                <a:ln>
                  <a:noFill/>
                </a:ln>
                <a:solidFill>
                  <a:prstClr val="black"/>
                </a:solidFill>
                <a:effectLst/>
                <a:uLnTx/>
                <a:uFillTx/>
                <a:latin typeface="Arial"/>
                <a:ea typeface="+mn-ea"/>
                <a:cs typeface="Arial"/>
              </a:rPr>
              <a:t>t</a:t>
            </a:r>
            <a:r>
              <a:rPr kumimoji="0" sz="1400" b="0" i="0" u="none" strike="noStrike" kern="1200" cap="none" spc="-40" normalizeH="0" baseline="0" noProof="0" dirty="0">
                <a:ln>
                  <a:noFill/>
                </a:ln>
                <a:solidFill>
                  <a:prstClr val="black"/>
                </a:solidFill>
                <a:effectLst/>
                <a:uLnTx/>
                <a:uFillTx/>
                <a:latin typeface="Arial"/>
                <a:ea typeface="+mn-ea"/>
                <a:cs typeface="Arial"/>
              </a:rPr>
              <a:t>h</a:t>
            </a:r>
            <a:r>
              <a:rPr kumimoji="0" sz="1400" b="0" i="0" u="none" strike="noStrike" kern="1200" cap="none" spc="5" normalizeH="0" baseline="0" noProof="0" dirty="0">
                <a:ln>
                  <a:noFill/>
                </a:ln>
                <a:solidFill>
                  <a:prstClr val="black"/>
                </a:solidFill>
                <a:effectLst/>
                <a:uLnTx/>
                <a:uFillTx/>
                <a:latin typeface="Arial"/>
                <a:ea typeface="+mn-ea"/>
                <a:cs typeface="Arial"/>
              </a:rPr>
              <a:t>e</a:t>
            </a:r>
            <a:r>
              <a:rPr kumimoji="0" sz="1400" b="0" i="0" u="none" strike="noStrike" kern="1200" cap="none" spc="-60" normalizeH="0" baseline="0" noProof="0" dirty="0">
                <a:ln>
                  <a:noFill/>
                </a:ln>
                <a:solidFill>
                  <a:prstClr val="black"/>
                </a:solidFill>
                <a:effectLst/>
                <a:uLnTx/>
                <a:uFillTx/>
                <a:latin typeface="Arial"/>
                <a:ea typeface="+mn-ea"/>
                <a:cs typeface="Arial"/>
              </a:rPr>
              <a:t> </a:t>
            </a:r>
            <a:r>
              <a:rPr kumimoji="0" sz="1400" b="0" i="0" u="none" strike="noStrike" kern="1200" cap="none" spc="35" normalizeH="0" baseline="0" noProof="0" dirty="0">
                <a:ln>
                  <a:noFill/>
                </a:ln>
                <a:solidFill>
                  <a:prstClr val="black"/>
                </a:solidFill>
                <a:effectLst/>
                <a:uLnTx/>
                <a:uFillTx/>
                <a:latin typeface="Arial"/>
                <a:ea typeface="+mn-ea"/>
                <a:cs typeface="Arial"/>
              </a:rPr>
              <a:t>e</a:t>
            </a:r>
            <a:r>
              <a:rPr kumimoji="0" sz="1400" b="0" i="0" u="none" strike="noStrike" kern="1200" cap="none" spc="-40" normalizeH="0" baseline="0" noProof="0" dirty="0">
                <a:ln>
                  <a:noFill/>
                </a:ln>
                <a:solidFill>
                  <a:prstClr val="black"/>
                </a:solidFill>
                <a:effectLst/>
                <a:uLnTx/>
                <a:uFillTx/>
                <a:latin typeface="Arial"/>
                <a:ea typeface="+mn-ea"/>
                <a:cs typeface="Arial"/>
              </a:rPr>
              <a:t>n</a:t>
            </a:r>
            <a:r>
              <a:rPr kumimoji="0" sz="1400" b="0" i="0" u="none" strike="noStrike" kern="1200" cap="none" spc="-25" normalizeH="0" baseline="0" noProof="0" dirty="0">
                <a:ln>
                  <a:noFill/>
                </a:ln>
                <a:solidFill>
                  <a:prstClr val="black"/>
                </a:solidFill>
                <a:effectLst/>
                <a:uLnTx/>
                <a:uFillTx/>
                <a:latin typeface="Arial"/>
                <a:ea typeface="+mn-ea"/>
                <a:cs typeface="Arial"/>
              </a:rPr>
              <a:t>t</a:t>
            </a:r>
            <a:r>
              <a:rPr kumimoji="0" sz="1400" b="0" i="0" u="none" strike="noStrike" kern="1200" cap="none" spc="-20" normalizeH="0" baseline="0" noProof="0" dirty="0">
                <a:ln>
                  <a:noFill/>
                </a:ln>
                <a:solidFill>
                  <a:prstClr val="black"/>
                </a:solidFill>
                <a:effectLst/>
                <a:uLnTx/>
                <a:uFillTx/>
                <a:latin typeface="Arial"/>
                <a:ea typeface="+mn-ea"/>
                <a:cs typeface="Arial"/>
              </a:rPr>
              <a:t>i</a:t>
            </a:r>
            <a:r>
              <a:rPr kumimoji="0" sz="1400" b="0" i="0" u="none" strike="noStrike" kern="1200" cap="none" spc="-25" normalizeH="0" baseline="0" noProof="0" dirty="0">
                <a:ln>
                  <a:noFill/>
                </a:ln>
                <a:solidFill>
                  <a:prstClr val="black"/>
                </a:solidFill>
                <a:effectLst/>
                <a:uLnTx/>
                <a:uFillTx/>
                <a:latin typeface="Arial"/>
                <a:ea typeface="+mn-ea"/>
                <a:cs typeface="Arial"/>
              </a:rPr>
              <a:t>t</a:t>
            </a:r>
            <a:r>
              <a:rPr kumimoji="0" sz="1400" b="0" i="0" u="none" strike="noStrike" kern="1200" cap="none" spc="5" normalizeH="0" baseline="0" noProof="0" dirty="0">
                <a:ln>
                  <a:noFill/>
                </a:ln>
                <a:solidFill>
                  <a:prstClr val="black"/>
                </a:solidFill>
                <a:effectLst/>
                <a:uLnTx/>
                <a:uFillTx/>
                <a:latin typeface="Arial"/>
                <a:ea typeface="+mn-ea"/>
                <a:cs typeface="Arial"/>
              </a:rPr>
              <a:t>y</a:t>
            </a:r>
            <a:r>
              <a:rPr kumimoji="0" sz="1400" b="0" i="0" u="none" strike="noStrike" kern="1200" cap="none" spc="20" normalizeH="0" baseline="0" noProof="0" dirty="0">
                <a:ln>
                  <a:noFill/>
                </a:ln>
                <a:solidFill>
                  <a:prstClr val="black"/>
                </a:solidFill>
                <a:effectLst/>
                <a:uLnTx/>
                <a:uFillTx/>
                <a:latin typeface="Arial"/>
                <a:ea typeface="+mn-ea"/>
                <a:cs typeface="Arial"/>
              </a:rPr>
              <a:t> </a:t>
            </a:r>
            <a:r>
              <a:rPr kumimoji="0" sz="1400" b="0" i="0" u="none" strike="noStrike" kern="1200" cap="none" spc="-25" normalizeH="0" baseline="0" noProof="0" dirty="0">
                <a:ln>
                  <a:noFill/>
                </a:ln>
                <a:solidFill>
                  <a:prstClr val="black"/>
                </a:solidFill>
                <a:effectLst/>
                <a:uLnTx/>
                <a:uFillTx/>
                <a:latin typeface="Arial"/>
                <a:ea typeface="+mn-ea"/>
                <a:cs typeface="Arial"/>
              </a:rPr>
              <a:t>t</a:t>
            </a:r>
            <a:r>
              <a:rPr kumimoji="0" sz="1400" b="0" i="0" u="none" strike="noStrike" kern="1200" cap="none" spc="-40" normalizeH="0" baseline="0" noProof="0" dirty="0">
                <a:ln>
                  <a:noFill/>
                </a:ln>
                <a:solidFill>
                  <a:prstClr val="black"/>
                </a:solidFill>
                <a:effectLst/>
                <a:uLnTx/>
                <a:uFillTx/>
                <a:latin typeface="Arial"/>
                <a:ea typeface="+mn-ea"/>
                <a:cs typeface="Arial"/>
              </a:rPr>
              <a:t>ha</a:t>
            </a:r>
            <a:r>
              <a:rPr kumimoji="0" sz="1400" b="0" i="0" u="none" strike="noStrike" kern="1200" cap="none" spc="0" normalizeH="0" baseline="0" noProof="0" dirty="0">
                <a:ln>
                  <a:noFill/>
                </a:ln>
                <a:solidFill>
                  <a:prstClr val="black"/>
                </a:solidFill>
                <a:effectLst/>
                <a:uLnTx/>
                <a:uFillTx/>
                <a:latin typeface="Arial"/>
                <a:ea typeface="+mn-ea"/>
                <a:cs typeface="Arial"/>
              </a:rPr>
              <a:t>t</a:t>
            </a:r>
            <a:r>
              <a:rPr kumimoji="0" sz="1400" b="0" i="0" u="none" strike="noStrike" kern="1200" cap="none" spc="35" normalizeH="0" baseline="0" noProof="0" dirty="0">
                <a:ln>
                  <a:noFill/>
                </a:ln>
                <a:solidFill>
                  <a:prstClr val="black"/>
                </a:solidFill>
                <a:effectLst/>
                <a:uLnTx/>
                <a:uFillTx/>
                <a:latin typeface="Arial"/>
                <a:ea typeface="+mn-ea"/>
                <a:cs typeface="Arial"/>
              </a:rPr>
              <a:t> </a:t>
            </a:r>
            <a:r>
              <a:rPr kumimoji="0" sz="1400" b="0" i="0" u="none" strike="noStrike" kern="1200" cap="none" spc="40" normalizeH="0" baseline="0" noProof="0" dirty="0">
                <a:ln>
                  <a:noFill/>
                </a:ln>
                <a:solidFill>
                  <a:prstClr val="black"/>
                </a:solidFill>
                <a:effectLst/>
                <a:uLnTx/>
                <a:uFillTx/>
                <a:latin typeface="Arial"/>
                <a:ea typeface="+mn-ea"/>
                <a:cs typeface="Arial"/>
              </a:rPr>
              <a:t>c</a:t>
            </a:r>
            <a:r>
              <a:rPr kumimoji="0" sz="1400" b="0" i="0" u="none" strike="noStrike" kern="1200" cap="none" spc="35" normalizeH="0" baseline="0" noProof="0" dirty="0">
                <a:ln>
                  <a:noFill/>
                </a:ln>
                <a:solidFill>
                  <a:prstClr val="black"/>
                </a:solidFill>
                <a:effectLst/>
                <a:uLnTx/>
                <a:uFillTx/>
                <a:latin typeface="Arial"/>
                <a:ea typeface="+mn-ea"/>
                <a:cs typeface="Arial"/>
              </a:rPr>
              <a:t>o</a:t>
            </a:r>
            <a:r>
              <a:rPr kumimoji="0" sz="1400" b="0" i="0" u="none" strike="noStrike" kern="1200" cap="none" spc="-40" normalizeH="0" baseline="0" noProof="0" dirty="0">
                <a:ln>
                  <a:noFill/>
                </a:ln>
                <a:solidFill>
                  <a:prstClr val="black"/>
                </a:solidFill>
                <a:effectLst/>
                <a:uLnTx/>
                <a:uFillTx/>
                <a:latin typeface="Arial"/>
                <a:ea typeface="+mn-ea"/>
                <a:cs typeface="Arial"/>
              </a:rPr>
              <a:t>n</a:t>
            </a:r>
            <a:r>
              <a:rPr kumimoji="0" sz="1400" b="0" i="0" u="none" strike="noStrike" kern="1200" cap="none" spc="-25" normalizeH="0" baseline="0" noProof="0" dirty="0">
                <a:ln>
                  <a:noFill/>
                </a:ln>
                <a:solidFill>
                  <a:prstClr val="black"/>
                </a:solidFill>
                <a:effectLst/>
                <a:uLnTx/>
                <a:uFillTx/>
                <a:latin typeface="Arial"/>
                <a:ea typeface="+mn-ea"/>
                <a:cs typeface="Arial"/>
              </a:rPr>
              <a:t>tr</a:t>
            </a:r>
            <a:r>
              <a:rPr kumimoji="0" sz="1400" b="0" i="0" u="none" strike="noStrike" kern="1200" cap="none" spc="-40" normalizeH="0" baseline="0" noProof="0" dirty="0">
                <a:ln>
                  <a:noFill/>
                </a:ln>
                <a:solidFill>
                  <a:prstClr val="black"/>
                </a:solidFill>
                <a:effectLst/>
                <a:uLnTx/>
                <a:uFillTx/>
                <a:latin typeface="Arial"/>
                <a:ea typeface="+mn-ea"/>
                <a:cs typeface="Arial"/>
              </a:rPr>
              <a:t>a</a:t>
            </a:r>
            <a:r>
              <a:rPr kumimoji="0" sz="1400" b="0" i="0" u="none" strike="noStrike" kern="1200" cap="none" spc="40" normalizeH="0" baseline="0" noProof="0" dirty="0">
                <a:ln>
                  <a:noFill/>
                </a:ln>
                <a:solidFill>
                  <a:prstClr val="black"/>
                </a:solidFill>
                <a:effectLst/>
                <a:uLnTx/>
                <a:uFillTx/>
                <a:latin typeface="Arial"/>
                <a:ea typeface="+mn-ea"/>
                <a:cs typeface="Arial"/>
              </a:rPr>
              <a:t>c</a:t>
            </a:r>
            <a:r>
              <a:rPr kumimoji="0" sz="1400" b="0" i="0" u="none" strike="noStrike" kern="1200" cap="none" spc="-25" normalizeH="0" baseline="0" noProof="0" dirty="0">
                <a:ln>
                  <a:noFill/>
                </a:ln>
                <a:solidFill>
                  <a:prstClr val="black"/>
                </a:solidFill>
                <a:effectLst/>
                <a:uLnTx/>
                <a:uFillTx/>
                <a:latin typeface="Arial"/>
                <a:ea typeface="+mn-ea"/>
                <a:cs typeface="Arial"/>
              </a:rPr>
              <a:t>t</a:t>
            </a:r>
            <a:r>
              <a:rPr kumimoji="0" sz="1400" b="0" i="0" u="none" strike="noStrike" kern="1200" cap="none" spc="5" normalizeH="0" baseline="0" noProof="0" dirty="0">
                <a:ln>
                  <a:noFill/>
                </a:ln>
                <a:solidFill>
                  <a:prstClr val="black"/>
                </a:solidFill>
                <a:effectLst/>
                <a:uLnTx/>
                <a:uFillTx/>
                <a:latin typeface="Arial"/>
                <a:ea typeface="+mn-ea"/>
                <a:cs typeface="Arial"/>
              </a:rPr>
              <a:t>s</a:t>
            </a:r>
            <a:r>
              <a:rPr kumimoji="0" sz="1400" b="0" i="0" u="none" strike="noStrike" kern="1200" cap="none" spc="-55" normalizeH="0" baseline="0" noProof="0" dirty="0">
                <a:ln>
                  <a:noFill/>
                </a:ln>
                <a:solidFill>
                  <a:prstClr val="black"/>
                </a:solidFill>
                <a:effectLst/>
                <a:uLnTx/>
                <a:uFillTx/>
                <a:latin typeface="Arial"/>
                <a:ea typeface="+mn-ea"/>
                <a:cs typeface="Arial"/>
              </a:rPr>
              <a:t> </a:t>
            </a:r>
            <a:r>
              <a:rPr kumimoji="0" sz="1400" b="0" i="0" u="none" strike="noStrike" kern="1200" cap="none" spc="-25" normalizeH="0" baseline="0" noProof="0" dirty="0">
                <a:ln>
                  <a:noFill/>
                </a:ln>
                <a:solidFill>
                  <a:prstClr val="black"/>
                </a:solidFill>
                <a:effectLst/>
                <a:uLnTx/>
                <a:uFillTx/>
                <a:latin typeface="Arial"/>
                <a:ea typeface="+mn-ea"/>
                <a:cs typeface="Arial"/>
              </a:rPr>
              <a:t>t</a:t>
            </a:r>
            <a:r>
              <a:rPr kumimoji="0" sz="1400" b="0" i="0" u="none" strike="noStrike" kern="1200" cap="none" spc="-40" normalizeH="0" baseline="0" noProof="0" dirty="0">
                <a:ln>
                  <a:noFill/>
                </a:ln>
                <a:solidFill>
                  <a:prstClr val="black"/>
                </a:solidFill>
                <a:effectLst/>
                <a:uLnTx/>
                <a:uFillTx/>
                <a:latin typeface="Arial"/>
                <a:ea typeface="+mn-ea"/>
                <a:cs typeface="Arial"/>
              </a:rPr>
              <a:t>h</a:t>
            </a:r>
            <a:r>
              <a:rPr kumimoji="0" sz="1400" b="0" i="0" u="none" strike="noStrike" kern="1200" cap="none" spc="5" normalizeH="0" baseline="0" noProof="0" dirty="0">
                <a:ln>
                  <a:noFill/>
                </a:ln>
                <a:solidFill>
                  <a:prstClr val="black"/>
                </a:solidFill>
                <a:effectLst/>
                <a:uLnTx/>
                <a:uFillTx/>
                <a:latin typeface="Arial"/>
                <a:ea typeface="+mn-ea"/>
                <a:cs typeface="Arial"/>
              </a:rPr>
              <a:t>e</a:t>
            </a:r>
            <a:r>
              <a:rPr kumimoji="0" sz="1400" b="0" i="0" u="none" strike="noStrike" kern="1200" cap="none" spc="15" normalizeH="0" baseline="0" noProof="0" dirty="0">
                <a:ln>
                  <a:noFill/>
                </a:ln>
                <a:solidFill>
                  <a:prstClr val="black"/>
                </a:solidFill>
                <a:effectLst/>
                <a:uLnTx/>
                <a:uFillTx/>
                <a:latin typeface="Arial"/>
                <a:ea typeface="+mn-ea"/>
                <a:cs typeface="Arial"/>
              </a:rPr>
              <a:t> </a:t>
            </a:r>
            <a:r>
              <a:rPr kumimoji="0" sz="1400" b="0" i="0" u="none" strike="noStrike" kern="1200" cap="none" spc="25" normalizeH="0" baseline="0" noProof="0" dirty="0">
                <a:ln>
                  <a:noFill/>
                </a:ln>
                <a:solidFill>
                  <a:prstClr val="black"/>
                </a:solidFill>
                <a:effectLst/>
                <a:uLnTx/>
                <a:uFillTx/>
                <a:latin typeface="Arial"/>
                <a:ea typeface="+mn-ea"/>
                <a:cs typeface="Arial"/>
              </a:rPr>
              <a:t>VB</a:t>
            </a:r>
            <a:r>
              <a:rPr kumimoji="0" sz="1400" b="0" i="0" u="none" strike="noStrike" kern="1200" cap="none" spc="5" normalizeH="0" baseline="0" noProof="0" dirty="0">
                <a:ln>
                  <a:noFill/>
                </a:ln>
                <a:solidFill>
                  <a:prstClr val="black"/>
                </a:solidFill>
                <a:effectLst/>
                <a:uLnTx/>
                <a:uFillTx/>
                <a:latin typeface="Arial"/>
                <a:ea typeface="+mn-ea"/>
                <a:cs typeface="Arial"/>
              </a:rPr>
              <a:t>P</a:t>
            </a:r>
            <a:r>
              <a:rPr kumimoji="0" sz="1400" b="0" i="0" u="none" strike="noStrike" kern="1200" cap="none" spc="0" normalizeH="0" baseline="0" noProof="0" dirty="0">
                <a:ln>
                  <a:noFill/>
                </a:ln>
                <a:solidFill>
                  <a:prstClr val="black"/>
                </a:solidFill>
                <a:effectLst/>
                <a:uLnTx/>
                <a:uFillTx/>
                <a:latin typeface="Arial"/>
                <a:ea typeface="+mn-ea"/>
                <a:cs typeface="Arial"/>
              </a:rPr>
              <a:t> </a:t>
            </a:r>
            <a:r>
              <a:rPr kumimoji="0" sz="1400" b="0" i="0" u="none" strike="noStrike" kern="1200" cap="none" spc="-40" normalizeH="0" baseline="0" noProof="0" dirty="0">
                <a:ln>
                  <a:noFill/>
                </a:ln>
                <a:solidFill>
                  <a:prstClr val="black"/>
                </a:solidFill>
                <a:effectLst/>
                <a:uLnTx/>
                <a:uFillTx/>
                <a:latin typeface="Arial"/>
                <a:ea typeface="+mn-ea"/>
                <a:cs typeface="Arial"/>
              </a:rPr>
              <a:t>a</a:t>
            </a:r>
            <a:r>
              <a:rPr kumimoji="0" sz="1400" b="0" i="0" u="none" strike="noStrike" kern="1200" cap="none" spc="-25" normalizeH="0" baseline="0" noProof="0" dirty="0">
                <a:ln>
                  <a:noFill/>
                </a:ln>
                <a:solidFill>
                  <a:prstClr val="black"/>
                </a:solidFill>
                <a:effectLst/>
                <a:uLnTx/>
                <a:uFillTx/>
                <a:latin typeface="Arial"/>
                <a:ea typeface="+mn-ea"/>
                <a:cs typeface="Arial"/>
              </a:rPr>
              <a:t>rr</a:t>
            </a:r>
            <a:r>
              <a:rPr kumimoji="0" sz="1400" b="0" i="0" u="none" strike="noStrike" kern="1200" cap="none" spc="-40" normalizeH="0" baseline="0" noProof="0" dirty="0">
                <a:ln>
                  <a:noFill/>
                </a:ln>
                <a:solidFill>
                  <a:prstClr val="black"/>
                </a:solidFill>
                <a:effectLst/>
                <a:uLnTx/>
                <a:uFillTx/>
                <a:latin typeface="Arial"/>
                <a:ea typeface="+mn-ea"/>
                <a:cs typeface="Arial"/>
              </a:rPr>
              <a:t>an</a:t>
            </a:r>
            <a:r>
              <a:rPr kumimoji="0" sz="1400" b="0" i="0" u="none" strike="noStrike" kern="1200" cap="none" spc="35" normalizeH="0" baseline="0" noProof="0" dirty="0">
                <a:ln>
                  <a:noFill/>
                </a:ln>
                <a:solidFill>
                  <a:prstClr val="black"/>
                </a:solidFill>
                <a:effectLst/>
                <a:uLnTx/>
                <a:uFillTx/>
                <a:latin typeface="Arial"/>
                <a:ea typeface="+mn-ea"/>
                <a:cs typeface="Arial"/>
              </a:rPr>
              <a:t>ge</a:t>
            </a:r>
            <a:r>
              <a:rPr kumimoji="0" sz="1400" b="0" i="0" u="none" strike="noStrike" kern="1200" cap="none" spc="20" normalizeH="0" baseline="0" noProof="0" dirty="0">
                <a:ln>
                  <a:noFill/>
                </a:ln>
                <a:solidFill>
                  <a:prstClr val="black"/>
                </a:solidFill>
                <a:effectLst/>
                <a:uLnTx/>
                <a:uFillTx/>
                <a:latin typeface="Arial"/>
                <a:ea typeface="+mn-ea"/>
                <a:cs typeface="Arial"/>
              </a:rPr>
              <a:t>m</a:t>
            </a:r>
            <a:r>
              <a:rPr kumimoji="0" sz="1400" b="0" i="0" u="none" strike="noStrike" kern="1200" cap="none" spc="35" normalizeH="0" baseline="0" noProof="0" dirty="0">
                <a:ln>
                  <a:noFill/>
                </a:ln>
                <a:solidFill>
                  <a:prstClr val="black"/>
                </a:solidFill>
                <a:effectLst/>
                <a:uLnTx/>
                <a:uFillTx/>
                <a:latin typeface="Arial"/>
                <a:ea typeface="+mn-ea"/>
                <a:cs typeface="Arial"/>
              </a:rPr>
              <a:t>e</a:t>
            </a:r>
            <a:r>
              <a:rPr kumimoji="0" sz="1400" b="0" i="0" u="none" strike="noStrike" kern="1200" cap="none" spc="-40" normalizeH="0" baseline="0" noProof="0" dirty="0">
                <a:ln>
                  <a:noFill/>
                </a:ln>
                <a:solidFill>
                  <a:prstClr val="black"/>
                </a:solidFill>
                <a:effectLst/>
                <a:uLnTx/>
                <a:uFillTx/>
                <a:latin typeface="Arial"/>
                <a:ea typeface="+mn-ea"/>
                <a:cs typeface="Arial"/>
              </a:rPr>
              <a:t>n</a:t>
            </a:r>
            <a:r>
              <a:rPr kumimoji="0" sz="1400" b="0" i="0" u="none" strike="noStrike" kern="1200" cap="none" spc="0" normalizeH="0" baseline="0" noProof="0" dirty="0">
                <a:ln>
                  <a:noFill/>
                </a:ln>
                <a:solidFill>
                  <a:prstClr val="black"/>
                </a:solidFill>
                <a:effectLst/>
                <a:uLnTx/>
                <a:uFillTx/>
                <a:latin typeface="Arial"/>
                <a:ea typeface="+mn-ea"/>
                <a:cs typeface="Arial"/>
              </a:rPr>
              <a:t>t</a:t>
            </a:r>
            <a:r>
              <a:rPr kumimoji="0" sz="1400" b="0" i="0" u="none" strike="noStrike" kern="1200" cap="none" spc="-114" normalizeH="0" baseline="0" noProof="0" dirty="0">
                <a:ln>
                  <a:noFill/>
                </a:ln>
                <a:solidFill>
                  <a:prstClr val="black"/>
                </a:solidFill>
                <a:effectLst/>
                <a:uLnTx/>
                <a:uFillTx/>
                <a:latin typeface="Arial"/>
                <a:ea typeface="+mn-ea"/>
                <a:cs typeface="Arial"/>
              </a:rPr>
              <a:t> </a:t>
            </a:r>
            <a:r>
              <a:rPr kumimoji="0" sz="1400" b="0" i="0" u="none" strike="noStrike" kern="1200" cap="none" spc="-45" normalizeH="0" baseline="0" noProof="0" dirty="0">
                <a:ln>
                  <a:noFill/>
                </a:ln>
                <a:solidFill>
                  <a:prstClr val="black"/>
                </a:solidFill>
                <a:effectLst/>
                <a:uLnTx/>
                <a:uFillTx/>
                <a:latin typeface="Arial"/>
                <a:ea typeface="+mn-ea"/>
                <a:cs typeface="Arial"/>
              </a:rPr>
              <a:t>w</a:t>
            </a:r>
            <a:r>
              <a:rPr kumimoji="0" sz="1400" b="0" i="0" u="none" strike="noStrike" kern="1200" cap="none" spc="-20" normalizeH="0" baseline="0" noProof="0" dirty="0">
                <a:ln>
                  <a:noFill/>
                </a:ln>
                <a:solidFill>
                  <a:prstClr val="black"/>
                </a:solidFill>
                <a:effectLst/>
                <a:uLnTx/>
                <a:uFillTx/>
                <a:latin typeface="Arial"/>
                <a:ea typeface="+mn-ea"/>
                <a:cs typeface="Arial"/>
              </a:rPr>
              <a:t>i</a:t>
            </a:r>
            <a:r>
              <a:rPr kumimoji="0" sz="1400" b="0" i="0" u="none" strike="noStrike" kern="1200" cap="none" spc="-25" normalizeH="0" baseline="0" noProof="0" dirty="0">
                <a:ln>
                  <a:noFill/>
                </a:ln>
                <a:solidFill>
                  <a:prstClr val="black"/>
                </a:solidFill>
                <a:effectLst/>
                <a:uLnTx/>
                <a:uFillTx/>
                <a:latin typeface="Arial"/>
                <a:ea typeface="+mn-ea"/>
                <a:cs typeface="Arial"/>
              </a:rPr>
              <a:t>t</a:t>
            </a:r>
            <a:r>
              <a:rPr kumimoji="0" sz="1400" b="0" i="0" u="none" strike="noStrike" kern="1200" cap="none" spc="5" normalizeH="0" baseline="0" noProof="0" dirty="0">
                <a:ln>
                  <a:noFill/>
                </a:ln>
                <a:solidFill>
                  <a:prstClr val="black"/>
                </a:solidFill>
                <a:effectLst/>
                <a:uLnTx/>
                <a:uFillTx/>
                <a:latin typeface="Arial"/>
                <a:ea typeface="+mn-ea"/>
                <a:cs typeface="Arial"/>
              </a:rPr>
              <a:t>h</a:t>
            </a:r>
            <a:r>
              <a:rPr kumimoji="0" sz="1400" b="0" i="0" u="none" strike="noStrike" kern="1200" cap="none" spc="90" normalizeH="0" baseline="0" noProof="0" dirty="0">
                <a:ln>
                  <a:noFill/>
                </a:ln>
                <a:solidFill>
                  <a:prstClr val="black"/>
                </a:solidFill>
                <a:effectLst/>
                <a:uLnTx/>
                <a:uFillTx/>
                <a:latin typeface="Arial"/>
                <a:ea typeface="+mn-ea"/>
                <a:cs typeface="Arial"/>
              </a:rPr>
              <a:t> </a:t>
            </a:r>
            <a:r>
              <a:rPr kumimoji="0" sz="1400" b="0" i="0" u="none" strike="noStrike" kern="1200" cap="none" spc="-25" normalizeH="0" baseline="0" noProof="0" dirty="0">
                <a:ln>
                  <a:noFill/>
                </a:ln>
                <a:solidFill>
                  <a:prstClr val="black"/>
                </a:solidFill>
                <a:effectLst/>
                <a:uLnTx/>
                <a:uFillTx/>
                <a:latin typeface="Arial"/>
                <a:ea typeface="+mn-ea"/>
                <a:cs typeface="Arial"/>
              </a:rPr>
              <a:t>t</a:t>
            </a:r>
            <a:r>
              <a:rPr kumimoji="0" sz="1400" b="0" i="0" u="none" strike="noStrike" kern="1200" cap="none" spc="-40" normalizeH="0" baseline="0" noProof="0" dirty="0">
                <a:ln>
                  <a:noFill/>
                </a:ln>
                <a:solidFill>
                  <a:prstClr val="black"/>
                </a:solidFill>
                <a:effectLst/>
                <a:uLnTx/>
                <a:uFillTx/>
                <a:latin typeface="Arial"/>
                <a:ea typeface="+mn-ea"/>
                <a:cs typeface="Arial"/>
              </a:rPr>
              <a:t>h</a:t>
            </a:r>
            <a:r>
              <a:rPr kumimoji="0" sz="1400" b="0" i="0" u="none" strike="noStrike" kern="1200" cap="none" spc="5" normalizeH="0" baseline="0" noProof="0" dirty="0">
                <a:ln>
                  <a:noFill/>
                </a:ln>
                <a:solidFill>
                  <a:prstClr val="black"/>
                </a:solidFill>
                <a:effectLst/>
                <a:uLnTx/>
                <a:uFillTx/>
                <a:latin typeface="Arial"/>
                <a:ea typeface="+mn-ea"/>
                <a:cs typeface="Arial"/>
              </a:rPr>
              <a:t>e</a:t>
            </a:r>
            <a:r>
              <a:rPr kumimoji="0" sz="1400" b="0" i="0" u="none" strike="noStrike" kern="1200" cap="none" spc="15" normalizeH="0" baseline="0" noProof="0" dirty="0">
                <a:ln>
                  <a:noFill/>
                </a:ln>
                <a:solidFill>
                  <a:prstClr val="black"/>
                </a:solidFill>
                <a:effectLst/>
                <a:uLnTx/>
                <a:uFillTx/>
                <a:latin typeface="Arial"/>
                <a:ea typeface="+mn-ea"/>
                <a:cs typeface="Arial"/>
              </a:rPr>
              <a:t> </a:t>
            </a:r>
            <a:r>
              <a:rPr kumimoji="0" sz="1400" b="0" i="0" u="none" strike="noStrike" kern="1200" cap="none" spc="-55" normalizeH="0" baseline="0" noProof="0" dirty="0">
                <a:ln>
                  <a:noFill/>
                </a:ln>
                <a:solidFill>
                  <a:prstClr val="black"/>
                </a:solidFill>
                <a:effectLst/>
                <a:uLnTx/>
                <a:uFillTx/>
                <a:latin typeface="Arial"/>
                <a:ea typeface="+mn-ea"/>
                <a:cs typeface="Arial"/>
              </a:rPr>
              <a:t>M</a:t>
            </a:r>
            <a:r>
              <a:rPr kumimoji="0" sz="1400" b="0" i="0" u="none" strike="noStrike" kern="1200" cap="none" spc="25" normalizeH="0" baseline="0" noProof="0" dirty="0">
                <a:ln>
                  <a:noFill/>
                </a:ln>
                <a:solidFill>
                  <a:prstClr val="black"/>
                </a:solidFill>
                <a:effectLst/>
                <a:uLnTx/>
                <a:uFillTx/>
                <a:latin typeface="Arial"/>
                <a:ea typeface="+mn-ea"/>
                <a:cs typeface="Arial"/>
              </a:rPr>
              <a:t>CO</a:t>
            </a:r>
            <a:r>
              <a:rPr kumimoji="0" sz="1400" b="0" i="0" u="none" strike="noStrike" kern="1200" cap="none" spc="0" normalizeH="0" baseline="0" noProof="0" dirty="0">
                <a:ln>
                  <a:noFill/>
                </a:ln>
                <a:solidFill>
                  <a:prstClr val="black"/>
                </a:solidFill>
                <a:effectLst/>
                <a:uLnTx/>
                <a:uFillTx/>
                <a:latin typeface="Arial"/>
                <a:ea typeface="+mn-ea"/>
                <a:cs typeface="Arial"/>
              </a:rPr>
              <a:t>.</a:t>
            </a:r>
            <a:r>
              <a:rPr kumimoji="0" sz="1400" b="0" i="0" u="none" strike="noStrike" kern="1200" cap="none" spc="-114" normalizeH="0" baseline="0" noProof="0" dirty="0">
                <a:ln>
                  <a:noFill/>
                </a:ln>
                <a:solidFill>
                  <a:prstClr val="black"/>
                </a:solidFill>
                <a:effectLst/>
                <a:uLnTx/>
                <a:uFillTx/>
                <a:latin typeface="Arial"/>
                <a:ea typeface="+mn-ea"/>
                <a:cs typeface="Arial"/>
              </a:rPr>
              <a:t> </a:t>
            </a:r>
            <a:r>
              <a:rPr kumimoji="0" sz="1400" b="0" i="0" u="none" strike="noStrike" kern="1200" cap="none" spc="30" normalizeH="0" baseline="0" noProof="0" dirty="0">
                <a:ln>
                  <a:noFill/>
                </a:ln>
                <a:solidFill>
                  <a:prstClr val="black"/>
                </a:solidFill>
                <a:effectLst/>
                <a:uLnTx/>
                <a:uFillTx/>
                <a:latin typeface="Arial"/>
                <a:ea typeface="+mn-ea"/>
                <a:cs typeface="Arial"/>
              </a:rPr>
              <a:t>T</a:t>
            </a:r>
            <a:r>
              <a:rPr kumimoji="0" sz="1400" b="0" i="0" u="none" strike="noStrike" kern="1200" cap="none" spc="-40" normalizeH="0" baseline="0" noProof="0" dirty="0">
                <a:ln>
                  <a:noFill/>
                </a:ln>
                <a:solidFill>
                  <a:prstClr val="black"/>
                </a:solidFill>
                <a:effectLst/>
                <a:uLnTx/>
                <a:uFillTx/>
                <a:latin typeface="Arial"/>
                <a:ea typeface="+mn-ea"/>
                <a:cs typeface="Arial"/>
              </a:rPr>
              <a:t>h</a:t>
            </a:r>
            <a:r>
              <a:rPr kumimoji="0" sz="1400" b="0" i="0" u="none" strike="noStrike" kern="1200" cap="none" spc="-20" normalizeH="0" baseline="0" noProof="0" dirty="0">
                <a:ln>
                  <a:noFill/>
                </a:ln>
                <a:solidFill>
                  <a:prstClr val="black"/>
                </a:solidFill>
                <a:effectLst/>
                <a:uLnTx/>
                <a:uFillTx/>
                <a:latin typeface="Arial"/>
                <a:ea typeface="+mn-ea"/>
                <a:cs typeface="Arial"/>
              </a:rPr>
              <a:t>i</a:t>
            </a:r>
            <a:r>
              <a:rPr kumimoji="0" sz="1400" b="0" i="0" u="none" strike="noStrike" kern="1200" cap="none" spc="5" normalizeH="0" baseline="0" noProof="0" dirty="0">
                <a:ln>
                  <a:noFill/>
                </a:ln>
                <a:solidFill>
                  <a:prstClr val="black"/>
                </a:solidFill>
                <a:effectLst/>
                <a:uLnTx/>
                <a:uFillTx/>
                <a:latin typeface="Arial"/>
                <a:ea typeface="+mn-ea"/>
                <a:cs typeface="Arial"/>
              </a:rPr>
              <a:t>s</a:t>
            </a:r>
            <a:r>
              <a:rPr kumimoji="0" sz="1400" b="0" i="0" u="none" strike="noStrike" kern="1200" cap="none" spc="20" normalizeH="0" baseline="0" noProof="0" dirty="0">
                <a:ln>
                  <a:noFill/>
                </a:ln>
                <a:solidFill>
                  <a:prstClr val="black"/>
                </a:solidFill>
                <a:effectLst/>
                <a:uLnTx/>
                <a:uFillTx/>
                <a:latin typeface="Arial"/>
                <a:ea typeface="+mn-ea"/>
                <a:cs typeface="Arial"/>
              </a:rPr>
              <a:t> </a:t>
            </a:r>
            <a:r>
              <a:rPr kumimoji="0" sz="1400" b="0" i="0" u="none" strike="noStrike" kern="1200" cap="none" spc="40" normalizeH="0" baseline="0" noProof="0" dirty="0">
                <a:ln>
                  <a:noFill/>
                </a:ln>
                <a:solidFill>
                  <a:prstClr val="black"/>
                </a:solidFill>
                <a:effectLst/>
                <a:uLnTx/>
                <a:uFillTx/>
                <a:latin typeface="Arial"/>
                <a:ea typeface="+mn-ea"/>
                <a:cs typeface="Arial"/>
              </a:rPr>
              <a:t>c</a:t>
            </a:r>
            <a:r>
              <a:rPr kumimoji="0" sz="1400" b="0" i="0" u="none" strike="noStrike" kern="1200" cap="none" spc="-40" normalizeH="0" baseline="0" noProof="0" dirty="0">
                <a:ln>
                  <a:noFill/>
                </a:ln>
                <a:solidFill>
                  <a:prstClr val="black"/>
                </a:solidFill>
                <a:effectLst/>
                <a:uLnTx/>
                <a:uFillTx/>
                <a:latin typeface="Arial"/>
                <a:ea typeface="+mn-ea"/>
                <a:cs typeface="Arial"/>
              </a:rPr>
              <a:t>a</a:t>
            </a:r>
            <a:r>
              <a:rPr kumimoji="0" sz="1400" b="0" i="0" u="none" strike="noStrike" kern="1200" cap="none" spc="5" normalizeH="0" baseline="0" noProof="0" dirty="0">
                <a:ln>
                  <a:noFill/>
                </a:ln>
                <a:solidFill>
                  <a:prstClr val="black"/>
                </a:solidFill>
                <a:effectLst/>
                <a:uLnTx/>
                <a:uFillTx/>
                <a:latin typeface="Arial"/>
                <a:ea typeface="+mn-ea"/>
                <a:cs typeface="Arial"/>
              </a:rPr>
              <a:t>n</a:t>
            </a:r>
            <a:r>
              <a:rPr kumimoji="0" sz="1400" b="0" i="0" u="none" strike="noStrike" kern="1200" cap="none" spc="-60" normalizeH="0" baseline="0" noProof="0" dirty="0">
                <a:ln>
                  <a:noFill/>
                </a:ln>
                <a:solidFill>
                  <a:prstClr val="black"/>
                </a:solidFill>
                <a:effectLst/>
                <a:uLnTx/>
                <a:uFillTx/>
                <a:latin typeface="Arial"/>
                <a:ea typeface="+mn-ea"/>
                <a:cs typeface="Arial"/>
              </a:rPr>
              <a:t> </a:t>
            </a:r>
            <a:r>
              <a:rPr kumimoji="0" sz="1400" b="0" i="0" u="none" strike="noStrike" kern="1200" cap="none" spc="35" normalizeH="0" baseline="0" noProof="0" dirty="0">
                <a:ln>
                  <a:noFill/>
                </a:ln>
                <a:solidFill>
                  <a:prstClr val="black"/>
                </a:solidFill>
                <a:effectLst/>
                <a:uLnTx/>
                <a:uFillTx/>
                <a:latin typeface="Arial"/>
                <a:ea typeface="+mn-ea"/>
                <a:cs typeface="Arial"/>
              </a:rPr>
              <a:t>be</a:t>
            </a:r>
            <a:r>
              <a:rPr kumimoji="0" sz="1400" b="0" i="0" u="none" strike="noStrike" kern="1200" cap="none" spc="0" normalizeH="0" baseline="0" noProof="0" dirty="0">
                <a:ln>
                  <a:noFill/>
                </a:ln>
                <a:solidFill>
                  <a:prstClr val="black"/>
                </a:solidFill>
                <a:effectLst/>
                <a:uLnTx/>
                <a:uFillTx/>
                <a:latin typeface="Arial"/>
                <a:ea typeface="+mn-ea"/>
                <a:cs typeface="Arial"/>
              </a:rPr>
              <a:t>:</a:t>
            </a:r>
            <a:endParaRPr kumimoji="0" sz="1400" b="0" i="0" u="none" strike="noStrike" kern="1200" cap="none" spc="0" normalizeH="0" baseline="0" noProof="0">
              <a:ln>
                <a:noFill/>
              </a:ln>
              <a:solidFill>
                <a:prstClr val="black"/>
              </a:solidFill>
              <a:effectLst/>
              <a:uLnTx/>
              <a:uFillTx/>
              <a:latin typeface="Arial"/>
              <a:ea typeface="+mn-ea"/>
              <a:cs typeface="Arial"/>
            </a:endParaRPr>
          </a:p>
        </p:txBody>
      </p:sp>
      <p:sp>
        <p:nvSpPr>
          <p:cNvPr id="69" name="object 35"/>
          <p:cNvSpPr txBox="1"/>
          <p:nvPr/>
        </p:nvSpPr>
        <p:spPr>
          <a:xfrm>
            <a:off x="5895971" y="4781893"/>
            <a:ext cx="4991735" cy="1492885"/>
          </a:xfrm>
          <a:prstGeom prst="rect">
            <a:avLst/>
          </a:prstGeom>
        </p:spPr>
        <p:txBody>
          <a:bodyPr vert="horz" wrap="square" lIns="0" tIns="0" rIns="0" bIns="0" rtlCol="0">
            <a:spAutoFit/>
          </a:bodyPr>
          <a:lstStyle/>
          <a:p>
            <a:pPr marL="240665" marR="0" lvl="0" indent="-227965" algn="l" defTabSz="914400" rtl="0" eaLnBrk="1" fontAlgn="auto" latinLnBrk="0" hangingPunct="1">
              <a:lnSpc>
                <a:spcPct val="100000"/>
              </a:lnSpc>
              <a:spcBef>
                <a:spcPts val="0"/>
              </a:spcBef>
              <a:spcAft>
                <a:spcPts val="0"/>
              </a:spcAft>
              <a:buClrTx/>
              <a:buSzTx/>
              <a:buFont typeface="Arial"/>
              <a:buChar char="•"/>
              <a:tabLst>
                <a:tab pos="241300" algn="l"/>
              </a:tabLst>
              <a:defRPr/>
            </a:pPr>
            <a:r>
              <a:rPr kumimoji="0" sz="1400" b="0" i="0" u="none" strike="noStrike" kern="1200" cap="none" spc="25" normalizeH="0" baseline="0" noProof="0" dirty="0">
                <a:ln>
                  <a:noFill/>
                </a:ln>
                <a:solidFill>
                  <a:prstClr val="black"/>
                </a:solidFill>
                <a:effectLst/>
                <a:uLnTx/>
                <a:uFillTx/>
                <a:latin typeface="Arial"/>
                <a:ea typeface="+mn-ea"/>
                <a:cs typeface="Arial"/>
              </a:rPr>
              <a:t>A</a:t>
            </a:r>
            <a:r>
              <a:rPr kumimoji="0" sz="1400" b="0" i="0" u="none" strike="noStrike" kern="1200" cap="none" spc="40" normalizeH="0" baseline="0" noProof="0" dirty="0">
                <a:ln>
                  <a:noFill/>
                </a:ln>
                <a:solidFill>
                  <a:prstClr val="black"/>
                </a:solidFill>
                <a:effectLst/>
                <a:uLnTx/>
                <a:uFillTx/>
                <a:latin typeface="Arial"/>
                <a:ea typeface="+mn-ea"/>
                <a:cs typeface="Arial"/>
              </a:rPr>
              <a:t>cc</a:t>
            </a:r>
            <a:r>
              <a:rPr kumimoji="0" sz="1400" b="0" i="0" u="none" strike="noStrike" kern="1200" cap="none" spc="35" normalizeH="0" baseline="0" noProof="0" dirty="0">
                <a:ln>
                  <a:noFill/>
                </a:ln>
                <a:solidFill>
                  <a:prstClr val="black"/>
                </a:solidFill>
                <a:effectLst/>
                <a:uLnTx/>
                <a:uFillTx/>
                <a:latin typeface="Arial"/>
                <a:ea typeface="+mn-ea"/>
                <a:cs typeface="Arial"/>
              </a:rPr>
              <a:t>o</a:t>
            </a:r>
            <a:r>
              <a:rPr kumimoji="0" sz="1400" b="0" i="0" u="none" strike="noStrike" kern="1200" cap="none" spc="-40" normalizeH="0" baseline="0" noProof="0" dirty="0">
                <a:ln>
                  <a:noFill/>
                </a:ln>
                <a:solidFill>
                  <a:prstClr val="black"/>
                </a:solidFill>
                <a:effectLst/>
                <a:uLnTx/>
                <a:uFillTx/>
                <a:latin typeface="Arial"/>
                <a:ea typeface="+mn-ea"/>
                <a:cs typeface="Arial"/>
              </a:rPr>
              <a:t>un</a:t>
            </a:r>
            <a:r>
              <a:rPr kumimoji="0" sz="1400" b="0" i="0" u="none" strike="noStrike" kern="1200" cap="none" spc="-25" normalizeH="0" baseline="0" noProof="0" dirty="0">
                <a:ln>
                  <a:noFill/>
                </a:ln>
                <a:solidFill>
                  <a:prstClr val="black"/>
                </a:solidFill>
                <a:effectLst/>
                <a:uLnTx/>
                <a:uFillTx/>
                <a:latin typeface="Arial"/>
                <a:ea typeface="+mn-ea"/>
                <a:cs typeface="Arial"/>
              </a:rPr>
              <a:t>t</a:t>
            </a:r>
            <a:r>
              <a:rPr kumimoji="0" sz="1400" b="0" i="0" u="none" strike="noStrike" kern="1200" cap="none" spc="-40" normalizeH="0" baseline="0" noProof="0" dirty="0">
                <a:ln>
                  <a:noFill/>
                </a:ln>
                <a:solidFill>
                  <a:prstClr val="black"/>
                </a:solidFill>
                <a:effectLst/>
                <a:uLnTx/>
                <a:uFillTx/>
                <a:latin typeface="Arial"/>
                <a:ea typeface="+mn-ea"/>
                <a:cs typeface="Arial"/>
              </a:rPr>
              <a:t>a</a:t>
            </a:r>
            <a:r>
              <a:rPr kumimoji="0" sz="1400" b="0" i="0" u="none" strike="noStrike" kern="1200" cap="none" spc="35" normalizeH="0" baseline="0" noProof="0" dirty="0">
                <a:ln>
                  <a:noFill/>
                </a:ln>
                <a:solidFill>
                  <a:prstClr val="black"/>
                </a:solidFill>
                <a:effectLst/>
                <a:uLnTx/>
                <a:uFillTx/>
                <a:latin typeface="Arial"/>
                <a:ea typeface="+mn-ea"/>
                <a:cs typeface="Arial"/>
              </a:rPr>
              <a:t>b</a:t>
            </a:r>
            <a:r>
              <a:rPr kumimoji="0" sz="1400" b="0" i="0" u="none" strike="noStrike" kern="1200" cap="none" spc="-20" normalizeH="0" baseline="0" noProof="0" dirty="0">
                <a:ln>
                  <a:noFill/>
                </a:ln>
                <a:solidFill>
                  <a:prstClr val="black"/>
                </a:solidFill>
                <a:effectLst/>
                <a:uLnTx/>
                <a:uFillTx/>
                <a:latin typeface="Arial"/>
                <a:ea typeface="+mn-ea"/>
                <a:cs typeface="Arial"/>
              </a:rPr>
              <a:t>l</a:t>
            </a:r>
            <a:r>
              <a:rPr kumimoji="0" sz="1400" b="0" i="0" u="none" strike="noStrike" kern="1200" cap="none" spc="5" normalizeH="0" baseline="0" noProof="0" dirty="0">
                <a:ln>
                  <a:noFill/>
                </a:ln>
                <a:solidFill>
                  <a:prstClr val="black"/>
                </a:solidFill>
                <a:effectLst/>
                <a:uLnTx/>
                <a:uFillTx/>
                <a:latin typeface="Arial"/>
                <a:ea typeface="+mn-ea"/>
                <a:cs typeface="Arial"/>
              </a:rPr>
              <a:t>e</a:t>
            </a:r>
            <a:r>
              <a:rPr kumimoji="0" sz="1400" b="0" i="0" u="none" strike="noStrike" kern="1200" cap="none" spc="-135" normalizeH="0" baseline="0" noProof="0" dirty="0">
                <a:ln>
                  <a:noFill/>
                </a:ln>
                <a:solidFill>
                  <a:prstClr val="black"/>
                </a:solidFill>
                <a:effectLst/>
                <a:uLnTx/>
                <a:uFillTx/>
                <a:latin typeface="Arial"/>
                <a:ea typeface="+mn-ea"/>
                <a:cs typeface="Arial"/>
              </a:rPr>
              <a:t> </a:t>
            </a:r>
            <a:r>
              <a:rPr kumimoji="0" sz="1400" b="0" i="0" u="none" strike="noStrike" kern="1200" cap="none" spc="25" normalizeH="0" baseline="0" noProof="0" dirty="0">
                <a:ln>
                  <a:noFill/>
                </a:ln>
                <a:solidFill>
                  <a:prstClr val="black"/>
                </a:solidFill>
                <a:effectLst/>
                <a:uLnTx/>
                <a:uFillTx/>
                <a:latin typeface="Arial"/>
                <a:ea typeface="+mn-ea"/>
                <a:cs typeface="Arial"/>
              </a:rPr>
              <a:t>C</a:t>
            </a:r>
            <a:r>
              <a:rPr kumimoji="0" sz="1400" b="0" i="0" u="none" strike="noStrike" kern="1200" cap="none" spc="-40" normalizeH="0" baseline="0" noProof="0" dirty="0">
                <a:ln>
                  <a:noFill/>
                </a:ln>
                <a:solidFill>
                  <a:prstClr val="black"/>
                </a:solidFill>
                <a:effectLst/>
                <a:uLnTx/>
                <a:uFillTx/>
                <a:latin typeface="Arial"/>
                <a:ea typeface="+mn-ea"/>
                <a:cs typeface="Arial"/>
              </a:rPr>
              <a:t>a</a:t>
            </a:r>
            <a:r>
              <a:rPr kumimoji="0" sz="1400" b="0" i="0" u="none" strike="noStrike" kern="1200" cap="none" spc="-25" normalizeH="0" baseline="0" noProof="0" dirty="0">
                <a:ln>
                  <a:noFill/>
                </a:ln>
                <a:solidFill>
                  <a:prstClr val="black"/>
                </a:solidFill>
                <a:effectLst/>
                <a:uLnTx/>
                <a:uFillTx/>
                <a:latin typeface="Arial"/>
                <a:ea typeface="+mn-ea"/>
                <a:cs typeface="Arial"/>
              </a:rPr>
              <a:t>r</a:t>
            </a:r>
            <a:r>
              <a:rPr kumimoji="0" sz="1400" b="0" i="0" u="none" strike="noStrike" kern="1200" cap="none" spc="5" normalizeH="0" baseline="0" noProof="0" dirty="0">
                <a:ln>
                  <a:noFill/>
                </a:ln>
                <a:solidFill>
                  <a:prstClr val="black"/>
                </a:solidFill>
                <a:effectLst/>
                <a:uLnTx/>
                <a:uFillTx/>
                <a:latin typeface="Arial"/>
                <a:ea typeface="+mn-ea"/>
                <a:cs typeface="Arial"/>
              </a:rPr>
              <a:t>e</a:t>
            </a:r>
            <a:r>
              <a:rPr kumimoji="0" sz="1400" b="0" i="0" u="none" strike="noStrike" kern="1200" cap="none" spc="-60" normalizeH="0" baseline="0" noProof="0" dirty="0">
                <a:ln>
                  <a:noFill/>
                </a:ln>
                <a:solidFill>
                  <a:prstClr val="black"/>
                </a:solidFill>
                <a:effectLst/>
                <a:uLnTx/>
                <a:uFillTx/>
                <a:latin typeface="Arial"/>
                <a:ea typeface="+mn-ea"/>
                <a:cs typeface="Arial"/>
              </a:rPr>
              <a:t> </a:t>
            </a:r>
            <a:r>
              <a:rPr kumimoji="0" sz="1400" b="0" i="0" u="none" strike="noStrike" kern="1200" cap="none" spc="25" normalizeH="0" baseline="0" noProof="0" dirty="0">
                <a:ln>
                  <a:noFill/>
                </a:ln>
                <a:solidFill>
                  <a:prstClr val="black"/>
                </a:solidFill>
                <a:effectLst/>
                <a:uLnTx/>
                <a:uFillTx/>
                <a:latin typeface="Arial"/>
                <a:ea typeface="+mn-ea"/>
                <a:cs typeface="Arial"/>
              </a:rPr>
              <a:t>O</a:t>
            </a:r>
            <a:r>
              <a:rPr kumimoji="0" sz="1400" b="0" i="0" u="none" strike="noStrike" kern="1200" cap="none" spc="-25" normalizeH="0" baseline="0" noProof="0" dirty="0">
                <a:ln>
                  <a:noFill/>
                </a:ln>
                <a:solidFill>
                  <a:prstClr val="black"/>
                </a:solidFill>
                <a:effectLst/>
                <a:uLnTx/>
                <a:uFillTx/>
                <a:latin typeface="Arial"/>
                <a:ea typeface="+mn-ea"/>
                <a:cs typeface="Arial"/>
              </a:rPr>
              <a:t>r</a:t>
            </a:r>
            <a:r>
              <a:rPr kumimoji="0" sz="1400" b="0" i="0" u="none" strike="noStrike" kern="1200" cap="none" spc="35" normalizeH="0" baseline="0" noProof="0" dirty="0">
                <a:ln>
                  <a:noFill/>
                </a:ln>
                <a:solidFill>
                  <a:prstClr val="black"/>
                </a:solidFill>
                <a:effectLst/>
                <a:uLnTx/>
                <a:uFillTx/>
                <a:latin typeface="Arial"/>
                <a:ea typeface="+mn-ea"/>
                <a:cs typeface="Arial"/>
              </a:rPr>
              <a:t>g</a:t>
            </a:r>
            <a:r>
              <a:rPr kumimoji="0" sz="1400" b="0" i="0" u="none" strike="noStrike" kern="1200" cap="none" spc="-40" normalizeH="0" baseline="0" noProof="0" dirty="0">
                <a:ln>
                  <a:noFill/>
                </a:ln>
                <a:solidFill>
                  <a:prstClr val="black"/>
                </a:solidFill>
                <a:effectLst/>
                <a:uLnTx/>
                <a:uFillTx/>
                <a:latin typeface="Arial"/>
                <a:ea typeface="+mn-ea"/>
                <a:cs typeface="Arial"/>
              </a:rPr>
              <a:t>an</a:t>
            </a:r>
            <a:r>
              <a:rPr kumimoji="0" sz="1400" b="0" i="0" u="none" strike="noStrike" kern="1200" cap="none" spc="-20" normalizeH="0" baseline="0" noProof="0" dirty="0">
                <a:ln>
                  <a:noFill/>
                </a:ln>
                <a:solidFill>
                  <a:prstClr val="black"/>
                </a:solidFill>
                <a:effectLst/>
                <a:uLnTx/>
                <a:uFillTx/>
                <a:latin typeface="Arial"/>
                <a:ea typeface="+mn-ea"/>
                <a:cs typeface="Arial"/>
              </a:rPr>
              <a:t>i</a:t>
            </a:r>
            <a:r>
              <a:rPr kumimoji="0" sz="1400" b="0" i="0" u="none" strike="noStrike" kern="1200" cap="none" spc="-35" normalizeH="0" baseline="0" noProof="0" dirty="0">
                <a:ln>
                  <a:noFill/>
                </a:ln>
                <a:solidFill>
                  <a:prstClr val="black"/>
                </a:solidFill>
                <a:effectLst/>
                <a:uLnTx/>
                <a:uFillTx/>
                <a:latin typeface="Arial"/>
                <a:ea typeface="+mn-ea"/>
                <a:cs typeface="Arial"/>
              </a:rPr>
              <a:t>z</a:t>
            </a:r>
            <a:r>
              <a:rPr kumimoji="0" sz="1400" b="0" i="0" u="none" strike="noStrike" kern="1200" cap="none" spc="-40" normalizeH="0" baseline="0" noProof="0" dirty="0">
                <a:ln>
                  <a:noFill/>
                </a:ln>
                <a:solidFill>
                  <a:prstClr val="black"/>
                </a:solidFill>
                <a:effectLst/>
                <a:uLnTx/>
                <a:uFillTx/>
                <a:latin typeface="Arial"/>
                <a:ea typeface="+mn-ea"/>
                <a:cs typeface="Arial"/>
              </a:rPr>
              <a:t>a</a:t>
            </a:r>
            <a:r>
              <a:rPr kumimoji="0" sz="1400" b="0" i="0" u="none" strike="noStrike" kern="1200" cap="none" spc="-25" normalizeH="0" baseline="0" noProof="0" dirty="0">
                <a:ln>
                  <a:noFill/>
                </a:ln>
                <a:solidFill>
                  <a:prstClr val="black"/>
                </a:solidFill>
                <a:effectLst/>
                <a:uLnTx/>
                <a:uFillTx/>
                <a:latin typeface="Arial"/>
                <a:ea typeface="+mn-ea"/>
                <a:cs typeface="Arial"/>
              </a:rPr>
              <a:t>t</a:t>
            </a:r>
            <a:r>
              <a:rPr kumimoji="0" sz="1400" b="0" i="0" u="none" strike="noStrike" kern="1200" cap="none" spc="-20" normalizeH="0" baseline="0" noProof="0" dirty="0">
                <a:ln>
                  <a:noFill/>
                </a:ln>
                <a:solidFill>
                  <a:prstClr val="black"/>
                </a:solidFill>
                <a:effectLst/>
                <a:uLnTx/>
                <a:uFillTx/>
                <a:latin typeface="Arial"/>
                <a:ea typeface="+mn-ea"/>
                <a:cs typeface="Arial"/>
              </a:rPr>
              <a:t>i</a:t>
            </a:r>
            <a:r>
              <a:rPr kumimoji="0" sz="1400" b="0" i="0" u="none" strike="noStrike" kern="1200" cap="none" spc="35" normalizeH="0" baseline="0" noProof="0" dirty="0">
                <a:ln>
                  <a:noFill/>
                </a:ln>
                <a:solidFill>
                  <a:prstClr val="black"/>
                </a:solidFill>
                <a:effectLst/>
                <a:uLnTx/>
                <a:uFillTx/>
                <a:latin typeface="Arial"/>
                <a:ea typeface="+mn-ea"/>
                <a:cs typeface="Arial"/>
              </a:rPr>
              <a:t>o</a:t>
            </a:r>
            <a:r>
              <a:rPr kumimoji="0" sz="1400" b="0" i="0" u="none" strike="noStrike" kern="1200" cap="none" spc="5" normalizeH="0" baseline="0" noProof="0" dirty="0">
                <a:ln>
                  <a:noFill/>
                </a:ln>
                <a:solidFill>
                  <a:prstClr val="black"/>
                </a:solidFill>
                <a:effectLst/>
                <a:uLnTx/>
                <a:uFillTx/>
                <a:latin typeface="Arial"/>
                <a:ea typeface="+mn-ea"/>
                <a:cs typeface="Arial"/>
              </a:rPr>
              <a:t>n</a:t>
            </a:r>
            <a:r>
              <a:rPr kumimoji="0" sz="1400" b="0" i="0" u="none" strike="noStrike" kern="1200" cap="none" spc="15" normalizeH="0" baseline="0" noProof="0" dirty="0">
                <a:ln>
                  <a:noFill/>
                </a:ln>
                <a:solidFill>
                  <a:prstClr val="black"/>
                </a:solidFill>
                <a:effectLst/>
                <a:uLnTx/>
                <a:uFillTx/>
                <a:latin typeface="Arial"/>
                <a:ea typeface="+mn-ea"/>
                <a:cs typeface="Arial"/>
              </a:rPr>
              <a:t> </a:t>
            </a:r>
            <a:r>
              <a:rPr kumimoji="0" sz="1400" b="0" i="0" u="none" strike="noStrike" kern="1200" cap="none" spc="-25" normalizeH="0" baseline="0" noProof="0" dirty="0">
                <a:ln>
                  <a:noFill/>
                </a:ln>
                <a:solidFill>
                  <a:prstClr val="black"/>
                </a:solidFill>
                <a:effectLst/>
                <a:uLnTx/>
                <a:uFillTx/>
                <a:latin typeface="Arial"/>
                <a:ea typeface="+mn-ea"/>
                <a:cs typeface="Arial"/>
              </a:rPr>
              <a:t>(</a:t>
            </a:r>
            <a:r>
              <a:rPr kumimoji="0" sz="1400" b="0" i="0" u="none" strike="noStrike" kern="1200" cap="none" spc="25" normalizeH="0" baseline="0" noProof="0" dirty="0">
                <a:ln>
                  <a:noFill/>
                </a:ln>
                <a:solidFill>
                  <a:prstClr val="black"/>
                </a:solidFill>
                <a:effectLst/>
                <a:uLnTx/>
                <a:uFillTx/>
                <a:latin typeface="Arial"/>
                <a:ea typeface="+mn-ea"/>
                <a:cs typeface="Arial"/>
              </a:rPr>
              <a:t>ACO</a:t>
            </a:r>
            <a:r>
              <a:rPr kumimoji="0" sz="1400" b="0" i="0" u="none" strike="noStrike" kern="1200" cap="none" spc="0" normalizeH="0" baseline="0" noProof="0" dirty="0">
                <a:ln>
                  <a:noFill/>
                </a:ln>
                <a:solidFill>
                  <a:prstClr val="black"/>
                </a:solidFill>
                <a:effectLst/>
                <a:uLnTx/>
                <a:uFillTx/>
                <a:latin typeface="Arial"/>
                <a:ea typeface="+mn-ea"/>
                <a:cs typeface="Arial"/>
              </a:rPr>
              <a:t>)</a:t>
            </a:r>
          </a:p>
          <a:p>
            <a:pPr marL="240665" marR="0" lvl="0" indent="-227965" algn="l" defTabSz="914400" rtl="0" eaLnBrk="1" fontAlgn="auto" latinLnBrk="0" hangingPunct="1">
              <a:lnSpc>
                <a:spcPts val="1664"/>
              </a:lnSpc>
              <a:spcBef>
                <a:spcPts val="45"/>
              </a:spcBef>
              <a:spcAft>
                <a:spcPts val="0"/>
              </a:spcAft>
              <a:buClrTx/>
              <a:buSzTx/>
              <a:buFont typeface="Arial"/>
              <a:buChar char="•"/>
              <a:tabLst>
                <a:tab pos="241300" algn="l"/>
              </a:tabLst>
              <a:defRPr/>
            </a:pPr>
            <a:r>
              <a:rPr kumimoji="0" sz="1400" b="0" i="0" u="none" strike="noStrike" kern="1200" cap="none" spc="50" normalizeH="0" baseline="0" noProof="0" dirty="0">
                <a:ln>
                  <a:noFill/>
                </a:ln>
                <a:solidFill>
                  <a:prstClr val="black"/>
                </a:solidFill>
                <a:effectLst/>
                <a:uLnTx/>
                <a:uFillTx/>
                <a:latin typeface="Arial"/>
                <a:ea typeface="+mn-ea"/>
                <a:cs typeface="Arial"/>
              </a:rPr>
              <a:t>I</a:t>
            </a:r>
            <a:r>
              <a:rPr kumimoji="0" sz="1400" b="0" i="0" u="none" strike="noStrike" kern="1200" cap="none" spc="-40" normalizeH="0" baseline="0" noProof="0" dirty="0">
                <a:ln>
                  <a:noFill/>
                </a:ln>
                <a:solidFill>
                  <a:prstClr val="black"/>
                </a:solidFill>
                <a:effectLst/>
                <a:uLnTx/>
                <a:uFillTx/>
                <a:latin typeface="Arial"/>
                <a:ea typeface="+mn-ea"/>
                <a:cs typeface="Arial"/>
              </a:rPr>
              <a:t>n</a:t>
            </a:r>
            <a:r>
              <a:rPr kumimoji="0" sz="1400" b="0" i="0" u="none" strike="noStrike" kern="1200" cap="none" spc="35" normalizeH="0" baseline="0" noProof="0" dirty="0">
                <a:ln>
                  <a:noFill/>
                </a:ln>
                <a:solidFill>
                  <a:prstClr val="black"/>
                </a:solidFill>
                <a:effectLst/>
                <a:uLnTx/>
                <a:uFillTx/>
                <a:latin typeface="Arial"/>
                <a:ea typeface="+mn-ea"/>
                <a:cs typeface="Arial"/>
              </a:rPr>
              <a:t>depe</a:t>
            </a:r>
            <a:r>
              <a:rPr kumimoji="0" sz="1400" b="0" i="0" u="none" strike="noStrike" kern="1200" cap="none" spc="-40" normalizeH="0" baseline="0" noProof="0" dirty="0">
                <a:ln>
                  <a:noFill/>
                </a:ln>
                <a:solidFill>
                  <a:prstClr val="black"/>
                </a:solidFill>
                <a:effectLst/>
                <a:uLnTx/>
                <a:uFillTx/>
                <a:latin typeface="Arial"/>
                <a:ea typeface="+mn-ea"/>
                <a:cs typeface="Arial"/>
              </a:rPr>
              <a:t>nd</a:t>
            </a:r>
            <a:r>
              <a:rPr kumimoji="0" sz="1400" b="0" i="0" u="none" strike="noStrike" kern="1200" cap="none" spc="35" normalizeH="0" baseline="0" noProof="0" dirty="0">
                <a:ln>
                  <a:noFill/>
                </a:ln>
                <a:solidFill>
                  <a:prstClr val="black"/>
                </a:solidFill>
                <a:effectLst/>
                <a:uLnTx/>
                <a:uFillTx/>
                <a:latin typeface="Arial"/>
                <a:ea typeface="+mn-ea"/>
                <a:cs typeface="Arial"/>
              </a:rPr>
              <a:t>e</a:t>
            </a:r>
            <a:r>
              <a:rPr kumimoji="0" sz="1400" b="0" i="0" u="none" strike="noStrike" kern="1200" cap="none" spc="-40" normalizeH="0" baseline="0" noProof="0" dirty="0">
                <a:ln>
                  <a:noFill/>
                </a:ln>
                <a:solidFill>
                  <a:prstClr val="black"/>
                </a:solidFill>
                <a:effectLst/>
                <a:uLnTx/>
                <a:uFillTx/>
                <a:latin typeface="Arial"/>
                <a:ea typeface="+mn-ea"/>
                <a:cs typeface="Arial"/>
              </a:rPr>
              <a:t>n</a:t>
            </a:r>
            <a:r>
              <a:rPr kumimoji="0" sz="1400" b="0" i="0" u="none" strike="noStrike" kern="1200" cap="none" spc="0" normalizeH="0" baseline="0" noProof="0" dirty="0">
                <a:ln>
                  <a:noFill/>
                </a:ln>
                <a:solidFill>
                  <a:prstClr val="black"/>
                </a:solidFill>
                <a:effectLst/>
                <a:uLnTx/>
                <a:uFillTx/>
                <a:latin typeface="Arial"/>
                <a:ea typeface="+mn-ea"/>
                <a:cs typeface="Arial"/>
              </a:rPr>
              <a:t>t</a:t>
            </a:r>
            <a:r>
              <a:rPr kumimoji="0" sz="1400" b="0" i="0" u="none" strike="noStrike" kern="1200" cap="none" spc="-190" normalizeH="0" baseline="0" noProof="0" dirty="0">
                <a:ln>
                  <a:noFill/>
                </a:ln>
                <a:solidFill>
                  <a:prstClr val="black"/>
                </a:solidFill>
                <a:effectLst/>
                <a:uLnTx/>
                <a:uFillTx/>
                <a:latin typeface="Arial"/>
                <a:ea typeface="+mn-ea"/>
                <a:cs typeface="Arial"/>
              </a:rPr>
              <a:t> </a:t>
            </a:r>
            <a:r>
              <a:rPr kumimoji="0" sz="1400" b="0" i="0" u="none" strike="noStrike" kern="1200" cap="none" spc="25" normalizeH="0" baseline="0" noProof="0" dirty="0">
                <a:ln>
                  <a:noFill/>
                </a:ln>
                <a:solidFill>
                  <a:prstClr val="black"/>
                </a:solidFill>
                <a:effectLst/>
                <a:uLnTx/>
                <a:uFillTx/>
                <a:latin typeface="Arial"/>
                <a:ea typeface="+mn-ea"/>
                <a:cs typeface="Arial"/>
              </a:rPr>
              <a:t>P</a:t>
            </a:r>
            <a:r>
              <a:rPr kumimoji="0" sz="1400" b="0" i="0" u="none" strike="noStrike" kern="1200" cap="none" spc="-25" normalizeH="0" baseline="0" noProof="0" dirty="0">
                <a:ln>
                  <a:noFill/>
                </a:ln>
                <a:solidFill>
                  <a:prstClr val="black"/>
                </a:solidFill>
                <a:effectLst/>
                <a:uLnTx/>
                <a:uFillTx/>
                <a:latin typeface="Arial"/>
                <a:ea typeface="+mn-ea"/>
                <a:cs typeface="Arial"/>
              </a:rPr>
              <a:t>r</a:t>
            </a:r>
            <a:r>
              <a:rPr kumimoji="0" sz="1400" b="0" i="0" u="none" strike="noStrike" kern="1200" cap="none" spc="-40" normalizeH="0" baseline="0" noProof="0" dirty="0">
                <a:ln>
                  <a:noFill/>
                </a:ln>
                <a:solidFill>
                  <a:prstClr val="black"/>
                </a:solidFill>
                <a:effectLst/>
                <a:uLnTx/>
                <a:uFillTx/>
                <a:latin typeface="Arial"/>
                <a:ea typeface="+mn-ea"/>
                <a:cs typeface="Arial"/>
              </a:rPr>
              <a:t>a</a:t>
            </a:r>
            <a:r>
              <a:rPr kumimoji="0" sz="1400" b="0" i="0" u="none" strike="noStrike" kern="1200" cap="none" spc="40" normalizeH="0" baseline="0" noProof="0" dirty="0">
                <a:ln>
                  <a:noFill/>
                </a:ln>
                <a:solidFill>
                  <a:prstClr val="black"/>
                </a:solidFill>
                <a:effectLst/>
                <a:uLnTx/>
                <a:uFillTx/>
                <a:latin typeface="Arial"/>
                <a:ea typeface="+mn-ea"/>
                <a:cs typeface="Arial"/>
              </a:rPr>
              <a:t>c</a:t>
            </a:r>
            <a:r>
              <a:rPr kumimoji="0" sz="1400" b="0" i="0" u="none" strike="noStrike" kern="1200" cap="none" spc="-25" normalizeH="0" baseline="0" noProof="0" dirty="0">
                <a:ln>
                  <a:noFill/>
                </a:ln>
                <a:solidFill>
                  <a:prstClr val="black"/>
                </a:solidFill>
                <a:effectLst/>
                <a:uLnTx/>
                <a:uFillTx/>
                <a:latin typeface="Arial"/>
                <a:ea typeface="+mn-ea"/>
                <a:cs typeface="Arial"/>
              </a:rPr>
              <a:t>t</a:t>
            </a:r>
            <a:r>
              <a:rPr kumimoji="0" sz="1400" b="0" i="0" u="none" strike="noStrike" kern="1200" cap="none" spc="-20" normalizeH="0" baseline="0" noProof="0" dirty="0">
                <a:ln>
                  <a:noFill/>
                </a:ln>
                <a:solidFill>
                  <a:prstClr val="black"/>
                </a:solidFill>
                <a:effectLst/>
                <a:uLnTx/>
                <a:uFillTx/>
                <a:latin typeface="Arial"/>
                <a:ea typeface="+mn-ea"/>
                <a:cs typeface="Arial"/>
              </a:rPr>
              <a:t>i</a:t>
            </a:r>
            <a:r>
              <a:rPr kumimoji="0" sz="1400" b="0" i="0" u="none" strike="noStrike" kern="1200" cap="none" spc="40" normalizeH="0" baseline="0" noProof="0" dirty="0">
                <a:ln>
                  <a:noFill/>
                </a:ln>
                <a:solidFill>
                  <a:prstClr val="black"/>
                </a:solidFill>
                <a:effectLst/>
                <a:uLnTx/>
                <a:uFillTx/>
                <a:latin typeface="Arial"/>
                <a:ea typeface="+mn-ea"/>
                <a:cs typeface="Arial"/>
              </a:rPr>
              <a:t>c</a:t>
            </a:r>
            <a:r>
              <a:rPr kumimoji="0" sz="1400" b="0" i="0" u="none" strike="noStrike" kern="1200" cap="none" spc="5" normalizeH="0" baseline="0" noProof="0" dirty="0">
                <a:ln>
                  <a:noFill/>
                </a:ln>
                <a:solidFill>
                  <a:prstClr val="black"/>
                </a:solidFill>
                <a:effectLst/>
                <a:uLnTx/>
                <a:uFillTx/>
                <a:latin typeface="Arial"/>
                <a:ea typeface="+mn-ea"/>
                <a:cs typeface="Arial"/>
              </a:rPr>
              <a:t>e</a:t>
            </a:r>
            <a:r>
              <a:rPr kumimoji="0" sz="1400" b="0" i="0" u="none" strike="noStrike" kern="1200" cap="none" spc="-135" normalizeH="0" baseline="0" noProof="0" dirty="0">
                <a:ln>
                  <a:noFill/>
                </a:ln>
                <a:solidFill>
                  <a:prstClr val="black"/>
                </a:solidFill>
                <a:effectLst/>
                <a:uLnTx/>
                <a:uFillTx/>
                <a:latin typeface="Arial"/>
                <a:ea typeface="+mn-ea"/>
                <a:cs typeface="Arial"/>
              </a:rPr>
              <a:t> </a:t>
            </a:r>
            <a:r>
              <a:rPr kumimoji="0" sz="1400" b="0" i="0" u="none" strike="noStrike" kern="1200" cap="none" spc="25" normalizeH="0" baseline="0" noProof="0" dirty="0">
                <a:ln>
                  <a:noFill/>
                </a:ln>
                <a:solidFill>
                  <a:prstClr val="black"/>
                </a:solidFill>
                <a:effectLst/>
                <a:uLnTx/>
                <a:uFillTx/>
                <a:latin typeface="Arial"/>
                <a:ea typeface="+mn-ea"/>
                <a:cs typeface="Arial"/>
              </a:rPr>
              <a:t>A</a:t>
            </a:r>
            <a:r>
              <a:rPr kumimoji="0" sz="1400" b="0" i="0" u="none" strike="noStrike" kern="1200" cap="none" spc="40" normalizeH="0" baseline="0" noProof="0" dirty="0">
                <a:ln>
                  <a:noFill/>
                </a:ln>
                <a:solidFill>
                  <a:prstClr val="black"/>
                </a:solidFill>
                <a:effectLst/>
                <a:uLnTx/>
                <a:uFillTx/>
                <a:latin typeface="Arial"/>
                <a:ea typeface="+mn-ea"/>
                <a:cs typeface="Arial"/>
              </a:rPr>
              <a:t>ss</a:t>
            </a:r>
            <a:r>
              <a:rPr kumimoji="0" sz="1400" b="0" i="0" u="none" strike="noStrike" kern="1200" cap="none" spc="-40" normalizeH="0" baseline="0" noProof="0" dirty="0">
                <a:ln>
                  <a:noFill/>
                </a:ln>
                <a:solidFill>
                  <a:prstClr val="black"/>
                </a:solidFill>
                <a:effectLst/>
                <a:uLnTx/>
                <a:uFillTx/>
                <a:latin typeface="Arial"/>
                <a:ea typeface="+mn-ea"/>
                <a:cs typeface="Arial"/>
              </a:rPr>
              <a:t>o</a:t>
            </a:r>
            <a:r>
              <a:rPr kumimoji="0" sz="1400" b="0" i="0" u="none" strike="noStrike" kern="1200" cap="none" spc="40" normalizeH="0" baseline="0" noProof="0" dirty="0">
                <a:ln>
                  <a:noFill/>
                </a:ln>
                <a:solidFill>
                  <a:prstClr val="black"/>
                </a:solidFill>
                <a:effectLst/>
                <a:uLnTx/>
                <a:uFillTx/>
                <a:latin typeface="Arial"/>
                <a:ea typeface="+mn-ea"/>
                <a:cs typeface="Arial"/>
              </a:rPr>
              <a:t>c</a:t>
            </a:r>
            <a:r>
              <a:rPr kumimoji="0" sz="1400" b="0" i="0" u="none" strike="noStrike" kern="1200" cap="none" spc="-20" normalizeH="0" baseline="0" noProof="0" dirty="0">
                <a:ln>
                  <a:noFill/>
                </a:ln>
                <a:solidFill>
                  <a:prstClr val="black"/>
                </a:solidFill>
                <a:effectLst/>
                <a:uLnTx/>
                <a:uFillTx/>
                <a:latin typeface="Arial"/>
                <a:ea typeface="+mn-ea"/>
                <a:cs typeface="Arial"/>
              </a:rPr>
              <a:t>i</a:t>
            </a:r>
            <a:r>
              <a:rPr kumimoji="0" sz="1400" b="0" i="0" u="none" strike="noStrike" kern="1200" cap="none" spc="-40" normalizeH="0" baseline="0" noProof="0" dirty="0">
                <a:ln>
                  <a:noFill/>
                </a:ln>
                <a:solidFill>
                  <a:prstClr val="black"/>
                </a:solidFill>
                <a:effectLst/>
                <a:uLnTx/>
                <a:uFillTx/>
                <a:latin typeface="Arial"/>
                <a:ea typeface="+mn-ea"/>
                <a:cs typeface="Arial"/>
              </a:rPr>
              <a:t>a</a:t>
            </a:r>
            <a:r>
              <a:rPr kumimoji="0" sz="1400" b="0" i="0" u="none" strike="noStrike" kern="1200" cap="none" spc="-25" normalizeH="0" baseline="0" noProof="0" dirty="0">
                <a:ln>
                  <a:noFill/>
                </a:ln>
                <a:solidFill>
                  <a:prstClr val="black"/>
                </a:solidFill>
                <a:effectLst/>
                <a:uLnTx/>
                <a:uFillTx/>
                <a:latin typeface="Arial"/>
                <a:ea typeface="+mn-ea"/>
                <a:cs typeface="Arial"/>
              </a:rPr>
              <a:t>t</a:t>
            </a:r>
            <a:r>
              <a:rPr kumimoji="0" sz="1400" b="0" i="0" u="none" strike="noStrike" kern="1200" cap="none" spc="-20" normalizeH="0" baseline="0" noProof="0" dirty="0">
                <a:ln>
                  <a:noFill/>
                </a:ln>
                <a:solidFill>
                  <a:prstClr val="black"/>
                </a:solidFill>
                <a:effectLst/>
                <a:uLnTx/>
                <a:uFillTx/>
                <a:latin typeface="Arial"/>
                <a:ea typeface="+mn-ea"/>
                <a:cs typeface="Arial"/>
              </a:rPr>
              <a:t>i</a:t>
            </a:r>
            <a:r>
              <a:rPr kumimoji="0" sz="1400" b="0" i="0" u="none" strike="noStrike" kern="1200" cap="none" spc="35" normalizeH="0" baseline="0" noProof="0" dirty="0">
                <a:ln>
                  <a:noFill/>
                </a:ln>
                <a:solidFill>
                  <a:prstClr val="black"/>
                </a:solidFill>
                <a:effectLst/>
                <a:uLnTx/>
                <a:uFillTx/>
                <a:latin typeface="Arial"/>
                <a:ea typeface="+mn-ea"/>
                <a:cs typeface="Arial"/>
              </a:rPr>
              <a:t>o</a:t>
            </a:r>
            <a:r>
              <a:rPr kumimoji="0" sz="1400" b="0" i="0" u="none" strike="noStrike" kern="1200" cap="none" spc="5" normalizeH="0" baseline="0" noProof="0" dirty="0">
                <a:ln>
                  <a:noFill/>
                </a:ln>
                <a:solidFill>
                  <a:prstClr val="black"/>
                </a:solidFill>
                <a:effectLst/>
                <a:uLnTx/>
                <a:uFillTx/>
                <a:latin typeface="Arial"/>
                <a:ea typeface="+mn-ea"/>
                <a:cs typeface="Arial"/>
              </a:rPr>
              <a:t>n</a:t>
            </a:r>
            <a:r>
              <a:rPr kumimoji="0" sz="1400" b="0" i="0" u="none" strike="noStrike" kern="1200" cap="none" spc="-210" normalizeH="0" baseline="0" noProof="0" dirty="0">
                <a:ln>
                  <a:noFill/>
                </a:ln>
                <a:solidFill>
                  <a:prstClr val="black"/>
                </a:solidFill>
                <a:effectLst/>
                <a:uLnTx/>
                <a:uFillTx/>
                <a:latin typeface="Arial"/>
                <a:ea typeface="+mn-ea"/>
                <a:cs typeface="Arial"/>
              </a:rPr>
              <a:t> </a:t>
            </a:r>
            <a:r>
              <a:rPr kumimoji="0" sz="1400" b="0" i="0" u="none" strike="noStrike" kern="1200" cap="none" spc="-25" normalizeH="0" baseline="0" noProof="0" dirty="0">
                <a:ln>
                  <a:noFill/>
                </a:ln>
                <a:solidFill>
                  <a:prstClr val="black"/>
                </a:solidFill>
                <a:effectLst/>
                <a:uLnTx/>
                <a:uFillTx/>
                <a:latin typeface="Arial"/>
                <a:ea typeface="+mn-ea"/>
                <a:cs typeface="Arial"/>
              </a:rPr>
              <a:t>(</a:t>
            </a:r>
            <a:r>
              <a:rPr kumimoji="0" sz="1400" b="0" i="0" u="none" strike="noStrike" kern="1200" cap="none" spc="50" normalizeH="0" baseline="0" noProof="0" dirty="0">
                <a:ln>
                  <a:noFill/>
                </a:ln>
                <a:solidFill>
                  <a:prstClr val="black"/>
                </a:solidFill>
                <a:effectLst/>
                <a:uLnTx/>
                <a:uFillTx/>
                <a:latin typeface="Arial"/>
                <a:ea typeface="+mn-ea"/>
                <a:cs typeface="Arial"/>
              </a:rPr>
              <a:t>I</a:t>
            </a:r>
            <a:r>
              <a:rPr kumimoji="0" sz="1400" b="0" i="0" u="none" strike="noStrike" kern="1200" cap="none" spc="-50" normalizeH="0" baseline="0" noProof="0" dirty="0">
                <a:ln>
                  <a:noFill/>
                </a:ln>
                <a:solidFill>
                  <a:prstClr val="black"/>
                </a:solidFill>
                <a:effectLst/>
                <a:uLnTx/>
                <a:uFillTx/>
                <a:latin typeface="Arial"/>
                <a:ea typeface="+mn-ea"/>
                <a:cs typeface="Arial"/>
              </a:rPr>
              <a:t>P</a:t>
            </a:r>
            <a:r>
              <a:rPr kumimoji="0" sz="1400" b="0" i="0" u="none" strike="noStrike" kern="1200" cap="none" spc="25" normalizeH="0" baseline="0" noProof="0" dirty="0">
                <a:ln>
                  <a:noFill/>
                </a:ln>
                <a:solidFill>
                  <a:prstClr val="black"/>
                </a:solidFill>
                <a:effectLst/>
                <a:uLnTx/>
                <a:uFillTx/>
                <a:latin typeface="Arial"/>
                <a:ea typeface="+mn-ea"/>
                <a:cs typeface="Arial"/>
              </a:rPr>
              <a:t>A</a:t>
            </a:r>
            <a:r>
              <a:rPr kumimoji="0" sz="1400" b="0" i="0" u="none" strike="noStrike" kern="1200" cap="none" spc="0" normalizeH="0" baseline="0" noProof="0" dirty="0">
                <a:ln>
                  <a:noFill/>
                </a:ln>
                <a:solidFill>
                  <a:prstClr val="black"/>
                </a:solidFill>
                <a:effectLst/>
                <a:uLnTx/>
                <a:uFillTx/>
                <a:latin typeface="Arial"/>
                <a:ea typeface="+mn-ea"/>
                <a:cs typeface="Arial"/>
              </a:rPr>
              <a:t>)</a:t>
            </a:r>
          </a:p>
          <a:p>
            <a:pPr marL="240665" marR="0" lvl="0" indent="-227965" algn="l" defTabSz="914400" rtl="0" eaLnBrk="1" fontAlgn="auto" latinLnBrk="0" hangingPunct="1">
              <a:lnSpc>
                <a:spcPts val="1664"/>
              </a:lnSpc>
              <a:spcBef>
                <a:spcPts val="0"/>
              </a:spcBef>
              <a:spcAft>
                <a:spcPts val="0"/>
              </a:spcAft>
              <a:buClrTx/>
              <a:buSzTx/>
              <a:buFont typeface="Arial"/>
              <a:buChar char="•"/>
              <a:tabLst>
                <a:tab pos="241300" algn="l"/>
              </a:tabLst>
              <a:defRPr/>
            </a:pPr>
            <a:r>
              <a:rPr kumimoji="0" sz="1400" b="0" i="0" u="none" strike="noStrike" kern="1200" cap="none" spc="50" normalizeH="0" baseline="0" noProof="0" dirty="0">
                <a:ln>
                  <a:noFill/>
                </a:ln>
                <a:solidFill>
                  <a:prstClr val="black"/>
                </a:solidFill>
                <a:effectLst/>
                <a:uLnTx/>
                <a:uFillTx/>
                <a:latin typeface="Arial"/>
                <a:ea typeface="+mn-ea"/>
                <a:cs typeface="Arial"/>
              </a:rPr>
              <a:t>I</a:t>
            </a:r>
            <a:r>
              <a:rPr kumimoji="0" sz="1400" b="0" i="0" u="none" strike="noStrike" kern="1200" cap="none" spc="-40" normalizeH="0" baseline="0" noProof="0" dirty="0">
                <a:ln>
                  <a:noFill/>
                </a:ln>
                <a:solidFill>
                  <a:prstClr val="black"/>
                </a:solidFill>
                <a:effectLst/>
                <a:uLnTx/>
                <a:uFillTx/>
                <a:latin typeface="Arial"/>
                <a:ea typeface="+mn-ea"/>
                <a:cs typeface="Arial"/>
              </a:rPr>
              <a:t>n</a:t>
            </a:r>
            <a:r>
              <a:rPr kumimoji="0" sz="1400" b="0" i="0" u="none" strike="noStrike" kern="1200" cap="none" spc="35" normalizeH="0" baseline="0" noProof="0" dirty="0">
                <a:ln>
                  <a:noFill/>
                </a:ln>
                <a:solidFill>
                  <a:prstClr val="black"/>
                </a:solidFill>
                <a:effectLst/>
                <a:uLnTx/>
                <a:uFillTx/>
                <a:latin typeface="Arial"/>
                <a:ea typeface="+mn-ea"/>
                <a:cs typeface="Arial"/>
              </a:rPr>
              <a:t>d</a:t>
            </a:r>
            <a:r>
              <a:rPr kumimoji="0" sz="1400" b="0" i="0" u="none" strike="noStrike" kern="1200" cap="none" spc="-20" normalizeH="0" baseline="0" noProof="0" dirty="0">
                <a:ln>
                  <a:noFill/>
                </a:ln>
                <a:solidFill>
                  <a:prstClr val="black"/>
                </a:solidFill>
                <a:effectLst/>
                <a:uLnTx/>
                <a:uFillTx/>
                <a:latin typeface="Arial"/>
                <a:ea typeface="+mn-ea"/>
                <a:cs typeface="Arial"/>
              </a:rPr>
              <a:t>i</a:t>
            </a:r>
            <a:r>
              <a:rPr kumimoji="0" sz="1400" b="0" i="0" u="none" strike="noStrike" kern="1200" cap="none" spc="-35" normalizeH="0" baseline="0" noProof="0" dirty="0">
                <a:ln>
                  <a:noFill/>
                </a:ln>
                <a:solidFill>
                  <a:prstClr val="black"/>
                </a:solidFill>
                <a:effectLst/>
                <a:uLnTx/>
                <a:uFillTx/>
                <a:latin typeface="Arial"/>
                <a:ea typeface="+mn-ea"/>
                <a:cs typeface="Arial"/>
              </a:rPr>
              <a:t>v</a:t>
            </a:r>
            <a:r>
              <a:rPr kumimoji="0" sz="1400" b="0" i="0" u="none" strike="noStrike" kern="1200" cap="none" spc="-20" normalizeH="0" baseline="0" noProof="0" dirty="0">
                <a:ln>
                  <a:noFill/>
                </a:ln>
                <a:solidFill>
                  <a:prstClr val="black"/>
                </a:solidFill>
                <a:effectLst/>
                <a:uLnTx/>
                <a:uFillTx/>
                <a:latin typeface="Arial"/>
                <a:ea typeface="+mn-ea"/>
                <a:cs typeface="Arial"/>
              </a:rPr>
              <a:t>i</a:t>
            </a:r>
            <a:r>
              <a:rPr kumimoji="0" sz="1400" b="0" i="0" u="none" strike="noStrike" kern="1200" cap="none" spc="35" normalizeH="0" baseline="0" noProof="0" dirty="0">
                <a:ln>
                  <a:noFill/>
                </a:ln>
                <a:solidFill>
                  <a:prstClr val="black"/>
                </a:solidFill>
                <a:effectLst/>
                <a:uLnTx/>
                <a:uFillTx/>
                <a:latin typeface="Arial"/>
                <a:ea typeface="+mn-ea"/>
                <a:cs typeface="Arial"/>
              </a:rPr>
              <a:t>d</a:t>
            </a:r>
            <a:r>
              <a:rPr kumimoji="0" sz="1400" b="0" i="0" u="none" strike="noStrike" kern="1200" cap="none" spc="-40" normalizeH="0" baseline="0" noProof="0" dirty="0">
                <a:ln>
                  <a:noFill/>
                </a:ln>
                <a:solidFill>
                  <a:prstClr val="black"/>
                </a:solidFill>
                <a:effectLst/>
                <a:uLnTx/>
                <a:uFillTx/>
                <a:latin typeface="Arial"/>
                <a:ea typeface="+mn-ea"/>
                <a:cs typeface="Arial"/>
              </a:rPr>
              <a:t>ua</a:t>
            </a:r>
            <a:r>
              <a:rPr kumimoji="0" sz="1400" b="0" i="0" u="none" strike="noStrike" kern="1200" cap="none" spc="0" normalizeH="0" baseline="0" noProof="0" dirty="0">
                <a:ln>
                  <a:noFill/>
                </a:ln>
                <a:solidFill>
                  <a:prstClr val="black"/>
                </a:solidFill>
                <a:effectLst/>
                <a:uLnTx/>
                <a:uFillTx/>
                <a:latin typeface="Arial"/>
                <a:ea typeface="+mn-ea"/>
                <a:cs typeface="Arial"/>
              </a:rPr>
              <a:t>l</a:t>
            </a:r>
            <a:r>
              <a:rPr kumimoji="0" sz="1400" b="0" i="0" u="none" strike="noStrike" kern="1200" cap="none" spc="-35" normalizeH="0" baseline="0" noProof="0" dirty="0">
                <a:ln>
                  <a:noFill/>
                </a:ln>
                <a:solidFill>
                  <a:prstClr val="black"/>
                </a:solidFill>
                <a:effectLst/>
                <a:uLnTx/>
                <a:uFillTx/>
                <a:latin typeface="Arial"/>
                <a:ea typeface="+mn-ea"/>
                <a:cs typeface="Arial"/>
              </a:rPr>
              <a:t> </a:t>
            </a:r>
            <a:r>
              <a:rPr kumimoji="0" sz="1400" b="0" i="0" u="none" strike="noStrike" kern="1200" cap="none" spc="35" normalizeH="0" baseline="0" noProof="0" dirty="0">
                <a:ln>
                  <a:noFill/>
                </a:ln>
                <a:solidFill>
                  <a:prstClr val="black"/>
                </a:solidFill>
                <a:effectLst/>
                <a:uLnTx/>
                <a:uFillTx/>
                <a:latin typeface="Arial"/>
                <a:ea typeface="+mn-ea"/>
                <a:cs typeface="Arial"/>
              </a:rPr>
              <a:t>p</a:t>
            </a:r>
            <a:r>
              <a:rPr kumimoji="0" sz="1400" b="0" i="0" u="none" strike="noStrike" kern="1200" cap="none" spc="-25" normalizeH="0" baseline="0" noProof="0" dirty="0">
                <a:ln>
                  <a:noFill/>
                </a:ln>
                <a:solidFill>
                  <a:prstClr val="black"/>
                </a:solidFill>
                <a:effectLst/>
                <a:uLnTx/>
                <a:uFillTx/>
                <a:latin typeface="Arial"/>
                <a:ea typeface="+mn-ea"/>
                <a:cs typeface="Arial"/>
              </a:rPr>
              <a:t>r</a:t>
            </a:r>
            <a:r>
              <a:rPr kumimoji="0" sz="1400" b="0" i="0" u="none" strike="noStrike" kern="1200" cap="none" spc="35" normalizeH="0" baseline="0" noProof="0" dirty="0">
                <a:ln>
                  <a:noFill/>
                </a:ln>
                <a:solidFill>
                  <a:prstClr val="black"/>
                </a:solidFill>
                <a:effectLst/>
                <a:uLnTx/>
                <a:uFillTx/>
                <a:latin typeface="Arial"/>
                <a:ea typeface="+mn-ea"/>
                <a:cs typeface="Arial"/>
              </a:rPr>
              <a:t>o</a:t>
            </a:r>
            <a:r>
              <a:rPr kumimoji="0" sz="1400" b="0" i="0" u="none" strike="noStrike" kern="1200" cap="none" spc="-35" normalizeH="0" baseline="0" noProof="0" dirty="0">
                <a:ln>
                  <a:noFill/>
                </a:ln>
                <a:solidFill>
                  <a:prstClr val="black"/>
                </a:solidFill>
                <a:effectLst/>
                <a:uLnTx/>
                <a:uFillTx/>
                <a:latin typeface="Arial"/>
                <a:ea typeface="+mn-ea"/>
                <a:cs typeface="Arial"/>
              </a:rPr>
              <a:t>v</a:t>
            </a:r>
            <a:r>
              <a:rPr kumimoji="0" sz="1400" b="0" i="0" u="none" strike="noStrike" kern="1200" cap="none" spc="-20" normalizeH="0" baseline="0" noProof="0" dirty="0">
                <a:ln>
                  <a:noFill/>
                </a:ln>
                <a:solidFill>
                  <a:prstClr val="black"/>
                </a:solidFill>
                <a:effectLst/>
                <a:uLnTx/>
                <a:uFillTx/>
                <a:latin typeface="Arial"/>
                <a:ea typeface="+mn-ea"/>
                <a:cs typeface="Arial"/>
              </a:rPr>
              <a:t>i</a:t>
            </a:r>
            <a:r>
              <a:rPr kumimoji="0" sz="1400" b="0" i="0" u="none" strike="noStrike" kern="1200" cap="none" spc="35" normalizeH="0" baseline="0" noProof="0" dirty="0">
                <a:ln>
                  <a:noFill/>
                </a:ln>
                <a:solidFill>
                  <a:prstClr val="black"/>
                </a:solidFill>
                <a:effectLst/>
                <a:uLnTx/>
                <a:uFillTx/>
                <a:latin typeface="Arial"/>
                <a:ea typeface="+mn-ea"/>
                <a:cs typeface="Arial"/>
              </a:rPr>
              <a:t>de</a:t>
            </a:r>
            <a:r>
              <a:rPr kumimoji="0" sz="1400" b="0" i="0" u="none" strike="noStrike" kern="1200" cap="none" spc="0" normalizeH="0" baseline="0" noProof="0" dirty="0">
                <a:ln>
                  <a:noFill/>
                </a:ln>
                <a:solidFill>
                  <a:prstClr val="black"/>
                </a:solidFill>
                <a:effectLst/>
                <a:uLnTx/>
                <a:uFillTx/>
                <a:latin typeface="Arial"/>
                <a:ea typeface="+mn-ea"/>
                <a:cs typeface="Arial"/>
              </a:rPr>
              <a:t>r</a:t>
            </a:r>
            <a:r>
              <a:rPr kumimoji="0" sz="1400" b="0" i="0" u="none" strike="noStrike" kern="1200" cap="none" spc="-190" normalizeH="0" baseline="0" noProof="0" dirty="0">
                <a:ln>
                  <a:noFill/>
                </a:ln>
                <a:solidFill>
                  <a:prstClr val="black"/>
                </a:solidFill>
                <a:effectLst/>
                <a:uLnTx/>
                <a:uFillTx/>
                <a:latin typeface="Arial"/>
                <a:ea typeface="+mn-ea"/>
                <a:cs typeface="Arial"/>
              </a:rPr>
              <a:t> </a:t>
            </a:r>
            <a:r>
              <a:rPr kumimoji="0" sz="1400" b="0" i="0" u="none" strike="noStrike" kern="1200" cap="none" spc="-25" normalizeH="0" baseline="0" noProof="0" dirty="0">
                <a:ln>
                  <a:noFill/>
                </a:ln>
                <a:solidFill>
                  <a:prstClr val="black"/>
                </a:solidFill>
                <a:effectLst/>
                <a:uLnTx/>
                <a:uFillTx/>
                <a:latin typeface="Arial"/>
                <a:ea typeface="+mn-ea"/>
                <a:cs typeface="Arial"/>
              </a:rPr>
              <a:t>(</a:t>
            </a:r>
            <a:r>
              <a:rPr kumimoji="0" sz="1400" b="0" i="0" u="none" strike="noStrike" kern="1200" cap="none" spc="35" normalizeH="0" baseline="0" noProof="0" dirty="0">
                <a:ln>
                  <a:noFill/>
                </a:ln>
                <a:solidFill>
                  <a:prstClr val="black"/>
                </a:solidFill>
                <a:effectLst/>
                <a:uLnTx/>
                <a:uFillTx/>
                <a:latin typeface="Arial"/>
                <a:ea typeface="+mn-ea"/>
                <a:cs typeface="Arial"/>
              </a:rPr>
              <a:t>e</a:t>
            </a:r>
            <a:r>
              <a:rPr kumimoji="0" sz="1400" b="0" i="0" u="none" strike="noStrike" kern="1200" cap="none" spc="-20" normalizeH="0" baseline="0" noProof="0" dirty="0">
                <a:ln>
                  <a:noFill/>
                </a:ln>
                <a:solidFill>
                  <a:prstClr val="black"/>
                </a:solidFill>
                <a:effectLst/>
                <a:uLnTx/>
                <a:uFillTx/>
                <a:latin typeface="Arial"/>
                <a:ea typeface="+mn-ea"/>
                <a:cs typeface="Arial"/>
              </a:rPr>
              <a:t>i</a:t>
            </a:r>
            <a:r>
              <a:rPr kumimoji="0" sz="1400" b="0" i="0" u="none" strike="noStrike" kern="1200" cap="none" spc="-25" normalizeH="0" baseline="0" noProof="0" dirty="0">
                <a:ln>
                  <a:noFill/>
                </a:ln>
                <a:solidFill>
                  <a:prstClr val="black"/>
                </a:solidFill>
                <a:effectLst/>
                <a:uLnTx/>
                <a:uFillTx/>
                <a:latin typeface="Arial"/>
                <a:ea typeface="+mn-ea"/>
                <a:cs typeface="Arial"/>
              </a:rPr>
              <a:t>t</a:t>
            </a:r>
            <a:r>
              <a:rPr kumimoji="0" sz="1400" b="0" i="0" u="none" strike="noStrike" kern="1200" cap="none" spc="-40" normalizeH="0" baseline="0" noProof="0" dirty="0">
                <a:ln>
                  <a:noFill/>
                </a:ln>
                <a:solidFill>
                  <a:prstClr val="black"/>
                </a:solidFill>
                <a:effectLst/>
                <a:uLnTx/>
                <a:uFillTx/>
                <a:latin typeface="Arial"/>
                <a:ea typeface="+mn-ea"/>
                <a:cs typeface="Arial"/>
              </a:rPr>
              <a:t>h</a:t>
            </a:r>
            <a:r>
              <a:rPr kumimoji="0" sz="1400" b="0" i="0" u="none" strike="noStrike" kern="1200" cap="none" spc="35" normalizeH="0" baseline="0" noProof="0" dirty="0">
                <a:ln>
                  <a:noFill/>
                </a:ln>
                <a:solidFill>
                  <a:prstClr val="black"/>
                </a:solidFill>
                <a:effectLst/>
                <a:uLnTx/>
                <a:uFillTx/>
                <a:latin typeface="Arial"/>
                <a:ea typeface="+mn-ea"/>
                <a:cs typeface="Arial"/>
              </a:rPr>
              <a:t>e</a:t>
            </a:r>
            <a:r>
              <a:rPr kumimoji="0" sz="1400" b="0" i="0" u="none" strike="noStrike" kern="1200" cap="none" spc="0" normalizeH="0" baseline="0" noProof="0" dirty="0">
                <a:ln>
                  <a:noFill/>
                </a:ln>
                <a:solidFill>
                  <a:prstClr val="black"/>
                </a:solidFill>
                <a:effectLst/>
                <a:uLnTx/>
                <a:uFillTx/>
                <a:latin typeface="Arial"/>
                <a:ea typeface="+mn-ea"/>
                <a:cs typeface="Arial"/>
              </a:rPr>
              <a:t>r</a:t>
            </a:r>
            <a:r>
              <a:rPr kumimoji="0" sz="1400" b="0" i="0" u="none" strike="noStrike" kern="1200" cap="none" spc="-40" normalizeH="0" baseline="0" noProof="0" dirty="0">
                <a:ln>
                  <a:noFill/>
                </a:ln>
                <a:solidFill>
                  <a:prstClr val="black"/>
                </a:solidFill>
                <a:effectLst/>
                <a:uLnTx/>
                <a:uFillTx/>
                <a:latin typeface="Arial"/>
                <a:ea typeface="+mn-ea"/>
                <a:cs typeface="Arial"/>
              </a:rPr>
              <a:t> a</a:t>
            </a:r>
            <a:r>
              <a:rPr kumimoji="0" sz="1400" b="0" i="0" u="none" strike="noStrike" kern="1200" cap="none" spc="40" normalizeH="0" baseline="0" noProof="0" dirty="0">
                <a:ln>
                  <a:noFill/>
                </a:ln>
                <a:solidFill>
                  <a:prstClr val="black"/>
                </a:solidFill>
                <a:effectLst/>
                <a:uLnTx/>
                <a:uFillTx/>
                <a:latin typeface="Arial"/>
                <a:ea typeface="+mn-ea"/>
                <a:cs typeface="Arial"/>
              </a:rPr>
              <a:t>ss</a:t>
            </a:r>
            <a:r>
              <a:rPr kumimoji="0" sz="1400" b="0" i="0" u="none" strike="noStrike" kern="1200" cap="none" spc="-40" normalizeH="0" baseline="0" noProof="0" dirty="0">
                <a:ln>
                  <a:noFill/>
                </a:ln>
                <a:solidFill>
                  <a:prstClr val="black"/>
                </a:solidFill>
                <a:effectLst/>
                <a:uLnTx/>
                <a:uFillTx/>
                <a:latin typeface="Arial"/>
                <a:ea typeface="+mn-ea"/>
                <a:cs typeface="Arial"/>
              </a:rPr>
              <a:t>u</a:t>
            </a:r>
            <a:r>
              <a:rPr kumimoji="0" sz="1400" b="0" i="0" u="none" strike="noStrike" kern="1200" cap="none" spc="20" normalizeH="0" baseline="0" noProof="0" dirty="0">
                <a:ln>
                  <a:noFill/>
                </a:ln>
                <a:solidFill>
                  <a:prstClr val="black"/>
                </a:solidFill>
                <a:effectLst/>
                <a:uLnTx/>
                <a:uFillTx/>
                <a:latin typeface="Arial"/>
                <a:ea typeface="+mn-ea"/>
                <a:cs typeface="Arial"/>
              </a:rPr>
              <a:t>m</a:t>
            </a:r>
            <a:r>
              <a:rPr kumimoji="0" sz="1400" b="0" i="0" u="none" strike="noStrike" kern="1200" cap="none" spc="-20" normalizeH="0" baseline="0" noProof="0" dirty="0">
                <a:ln>
                  <a:noFill/>
                </a:ln>
                <a:solidFill>
                  <a:prstClr val="black"/>
                </a:solidFill>
                <a:effectLst/>
                <a:uLnTx/>
                <a:uFillTx/>
                <a:latin typeface="Arial"/>
                <a:ea typeface="+mn-ea"/>
                <a:cs typeface="Arial"/>
              </a:rPr>
              <a:t>i</a:t>
            </a:r>
            <a:r>
              <a:rPr kumimoji="0" sz="1400" b="0" i="0" u="none" strike="noStrike" kern="1200" cap="none" spc="-40" normalizeH="0" baseline="0" noProof="0" dirty="0">
                <a:ln>
                  <a:noFill/>
                </a:ln>
                <a:solidFill>
                  <a:prstClr val="black"/>
                </a:solidFill>
                <a:effectLst/>
                <a:uLnTx/>
                <a:uFillTx/>
                <a:latin typeface="Arial"/>
                <a:ea typeface="+mn-ea"/>
                <a:cs typeface="Arial"/>
              </a:rPr>
              <a:t>n</a:t>
            </a:r>
            <a:r>
              <a:rPr kumimoji="0" sz="1400" b="0" i="0" u="none" strike="noStrike" kern="1200" cap="none" spc="5" normalizeH="0" baseline="0" noProof="0" dirty="0">
                <a:ln>
                  <a:noFill/>
                </a:ln>
                <a:solidFill>
                  <a:prstClr val="black"/>
                </a:solidFill>
                <a:effectLst/>
                <a:uLnTx/>
                <a:uFillTx/>
                <a:latin typeface="Arial"/>
                <a:ea typeface="+mn-ea"/>
                <a:cs typeface="Arial"/>
              </a:rPr>
              <a:t>g</a:t>
            </a:r>
            <a:r>
              <a:rPr kumimoji="0" sz="1400" b="0" i="0" u="none" strike="noStrike" kern="1200" cap="none" spc="-60" normalizeH="0" baseline="0" noProof="0" dirty="0">
                <a:ln>
                  <a:noFill/>
                </a:ln>
                <a:solidFill>
                  <a:prstClr val="black"/>
                </a:solidFill>
                <a:effectLst/>
                <a:uLnTx/>
                <a:uFillTx/>
                <a:latin typeface="Arial"/>
                <a:ea typeface="+mn-ea"/>
                <a:cs typeface="Arial"/>
              </a:rPr>
              <a:t> </a:t>
            </a:r>
            <a:r>
              <a:rPr kumimoji="0" sz="1400" b="0" i="0" u="none" strike="noStrike" kern="1200" cap="none" spc="-40" normalizeH="0" baseline="0" noProof="0" dirty="0">
                <a:ln>
                  <a:noFill/>
                </a:ln>
                <a:solidFill>
                  <a:prstClr val="black"/>
                </a:solidFill>
                <a:effectLst/>
                <a:uLnTx/>
                <a:uFillTx/>
                <a:latin typeface="Arial"/>
                <a:ea typeface="+mn-ea"/>
                <a:cs typeface="Arial"/>
              </a:rPr>
              <a:t>a</a:t>
            </a:r>
            <a:r>
              <a:rPr kumimoji="0" sz="1400" b="0" i="0" u="none" strike="noStrike" kern="1200" cap="none" spc="-20" normalizeH="0" baseline="0" noProof="0" dirty="0">
                <a:ln>
                  <a:noFill/>
                </a:ln>
                <a:solidFill>
                  <a:prstClr val="black"/>
                </a:solidFill>
                <a:effectLst/>
                <a:uLnTx/>
                <a:uFillTx/>
                <a:latin typeface="Arial"/>
                <a:ea typeface="+mn-ea"/>
                <a:cs typeface="Arial"/>
              </a:rPr>
              <a:t>l</a:t>
            </a:r>
            <a:r>
              <a:rPr kumimoji="0" sz="1400" b="0" i="0" u="none" strike="noStrike" kern="1200" cap="none" spc="0" normalizeH="0" baseline="0" noProof="0" dirty="0">
                <a:ln>
                  <a:noFill/>
                </a:ln>
                <a:solidFill>
                  <a:prstClr val="black"/>
                </a:solidFill>
                <a:effectLst/>
                <a:uLnTx/>
                <a:uFillTx/>
                <a:latin typeface="Arial"/>
                <a:ea typeface="+mn-ea"/>
                <a:cs typeface="Arial"/>
              </a:rPr>
              <a:t>l</a:t>
            </a:r>
            <a:r>
              <a:rPr kumimoji="0" sz="1400" b="0" i="0" u="none" strike="noStrike" kern="1200" cap="none" spc="40" normalizeH="0" baseline="0" noProof="0" dirty="0">
                <a:ln>
                  <a:noFill/>
                </a:ln>
                <a:solidFill>
                  <a:prstClr val="black"/>
                </a:solidFill>
                <a:effectLst/>
                <a:uLnTx/>
                <a:uFillTx/>
                <a:latin typeface="Arial"/>
                <a:ea typeface="+mn-ea"/>
                <a:cs typeface="Arial"/>
              </a:rPr>
              <a:t> </a:t>
            </a:r>
            <a:r>
              <a:rPr kumimoji="0" sz="1400" b="0" i="0" u="none" strike="noStrike" kern="1200" cap="none" spc="-25" normalizeH="0" baseline="0" noProof="0" dirty="0">
                <a:ln>
                  <a:noFill/>
                </a:ln>
                <a:solidFill>
                  <a:prstClr val="black"/>
                </a:solidFill>
                <a:effectLst/>
                <a:uLnTx/>
                <a:uFillTx/>
                <a:latin typeface="Arial"/>
                <a:ea typeface="+mn-ea"/>
                <a:cs typeface="Arial"/>
              </a:rPr>
              <a:t>r</a:t>
            </a:r>
            <a:r>
              <a:rPr kumimoji="0" sz="1400" b="0" i="0" u="none" strike="noStrike" kern="1200" cap="none" spc="35" normalizeH="0" baseline="0" noProof="0" dirty="0">
                <a:ln>
                  <a:noFill/>
                </a:ln>
                <a:solidFill>
                  <a:prstClr val="black"/>
                </a:solidFill>
                <a:effectLst/>
                <a:uLnTx/>
                <a:uFillTx/>
                <a:latin typeface="Arial"/>
                <a:ea typeface="+mn-ea"/>
                <a:cs typeface="Arial"/>
              </a:rPr>
              <a:t>e</a:t>
            </a:r>
            <a:r>
              <a:rPr kumimoji="0" sz="1400" b="0" i="0" u="none" strike="noStrike" kern="1200" cap="none" spc="40" normalizeH="0" baseline="0" noProof="0" dirty="0">
                <a:ln>
                  <a:noFill/>
                </a:ln>
                <a:solidFill>
                  <a:prstClr val="black"/>
                </a:solidFill>
                <a:effectLst/>
                <a:uLnTx/>
                <a:uFillTx/>
                <a:latin typeface="Arial"/>
                <a:ea typeface="+mn-ea"/>
                <a:cs typeface="Arial"/>
              </a:rPr>
              <a:t>s</a:t>
            </a:r>
            <a:r>
              <a:rPr kumimoji="0" sz="1400" b="0" i="0" u="none" strike="noStrike" kern="1200" cap="none" spc="35" normalizeH="0" baseline="0" noProof="0" dirty="0">
                <a:ln>
                  <a:noFill/>
                </a:ln>
                <a:solidFill>
                  <a:prstClr val="black"/>
                </a:solidFill>
                <a:effectLst/>
                <a:uLnTx/>
                <a:uFillTx/>
                <a:latin typeface="Arial"/>
                <a:ea typeface="+mn-ea"/>
                <a:cs typeface="Arial"/>
              </a:rPr>
              <a:t>po</a:t>
            </a:r>
            <a:r>
              <a:rPr kumimoji="0" sz="1400" b="0" i="0" u="none" strike="noStrike" kern="1200" cap="none" spc="-40" normalizeH="0" baseline="0" noProof="0" dirty="0">
                <a:ln>
                  <a:noFill/>
                </a:ln>
                <a:solidFill>
                  <a:prstClr val="black"/>
                </a:solidFill>
                <a:effectLst/>
                <a:uLnTx/>
                <a:uFillTx/>
                <a:latin typeface="Arial"/>
                <a:ea typeface="+mn-ea"/>
                <a:cs typeface="Arial"/>
              </a:rPr>
              <a:t>n</a:t>
            </a:r>
            <a:r>
              <a:rPr kumimoji="0" sz="1400" b="0" i="0" u="none" strike="noStrike" kern="1200" cap="none" spc="40" normalizeH="0" baseline="0" noProof="0" dirty="0">
                <a:ln>
                  <a:noFill/>
                </a:ln>
                <a:solidFill>
                  <a:prstClr val="black"/>
                </a:solidFill>
                <a:effectLst/>
                <a:uLnTx/>
                <a:uFillTx/>
                <a:latin typeface="Arial"/>
                <a:ea typeface="+mn-ea"/>
                <a:cs typeface="Arial"/>
              </a:rPr>
              <a:t>s</a:t>
            </a:r>
            <a:r>
              <a:rPr kumimoji="0" sz="1400" b="0" i="0" u="none" strike="noStrike" kern="1200" cap="none" spc="-20" normalizeH="0" baseline="0" noProof="0" dirty="0">
                <a:ln>
                  <a:noFill/>
                </a:ln>
                <a:solidFill>
                  <a:prstClr val="black"/>
                </a:solidFill>
                <a:effectLst/>
                <a:uLnTx/>
                <a:uFillTx/>
                <a:latin typeface="Arial"/>
                <a:ea typeface="+mn-ea"/>
                <a:cs typeface="Arial"/>
              </a:rPr>
              <a:t>i</a:t>
            </a:r>
            <a:r>
              <a:rPr kumimoji="0" sz="1400" b="0" i="0" u="none" strike="noStrike" kern="1200" cap="none" spc="-40" normalizeH="0" baseline="0" noProof="0" dirty="0">
                <a:ln>
                  <a:noFill/>
                </a:ln>
                <a:solidFill>
                  <a:prstClr val="black"/>
                </a:solidFill>
                <a:effectLst/>
                <a:uLnTx/>
                <a:uFillTx/>
                <a:latin typeface="Arial"/>
                <a:ea typeface="+mn-ea"/>
                <a:cs typeface="Arial"/>
              </a:rPr>
              <a:t>b</a:t>
            </a:r>
            <a:r>
              <a:rPr kumimoji="0" sz="1400" b="0" i="0" u="none" strike="noStrike" kern="1200" cap="none" spc="-20" normalizeH="0" baseline="0" noProof="0" dirty="0">
                <a:ln>
                  <a:noFill/>
                </a:ln>
                <a:solidFill>
                  <a:prstClr val="black"/>
                </a:solidFill>
                <a:effectLst/>
                <a:uLnTx/>
                <a:uFillTx/>
                <a:latin typeface="Arial"/>
                <a:ea typeface="+mn-ea"/>
                <a:cs typeface="Arial"/>
              </a:rPr>
              <a:t>ili</a:t>
            </a:r>
            <a:r>
              <a:rPr kumimoji="0" sz="1400" b="0" i="0" u="none" strike="noStrike" kern="1200" cap="none" spc="-25" normalizeH="0" baseline="0" noProof="0" dirty="0">
                <a:ln>
                  <a:noFill/>
                </a:ln>
                <a:solidFill>
                  <a:prstClr val="black"/>
                </a:solidFill>
                <a:effectLst/>
                <a:uLnTx/>
                <a:uFillTx/>
                <a:latin typeface="Arial"/>
                <a:ea typeface="+mn-ea"/>
                <a:cs typeface="Arial"/>
              </a:rPr>
              <a:t>t</a:t>
            </a:r>
            <a:r>
              <a:rPr kumimoji="0" sz="1400" b="0" i="0" u="none" strike="noStrike" kern="1200" cap="none" spc="5" normalizeH="0" baseline="0" noProof="0" dirty="0">
                <a:ln>
                  <a:noFill/>
                </a:ln>
                <a:solidFill>
                  <a:prstClr val="black"/>
                </a:solidFill>
                <a:effectLst/>
                <a:uLnTx/>
                <a:uFillTx/>
                <a:latin typeface="Arial"/>
                <a:ea typeface="+mn-ea"/>
                <a:cs typeface="Arial"/>
              </a:rPr>
              <a:t>y</a:t>
            </a:r>
            <a:r>
              <a:rPr kumimoji="0" sz="1400" b="0" i="0" u="none" strike="noStrike" kern="1200" cap="none" spc="-204" normalizeH="0" baseline="0" noProof="0" dirty="0">
                <a:ln>
                  <a:noFill/>
                </a:ln>
                <a:solidFill>
                  <a:prstClr val="black"/>
                </a:solidFill>
                <a:effectLst/>
                <a:uLnTx/>
                <a:uFillTx/>
                <a:latin typeface="Arial"/>
                <a:ea typeface="+mn-ea"/>
                <a:cs typeface="Arial"/>
              </a:rPr>
              <a:t> </a:t>
            </a:r>
            <a:r>
              <a:rPr kumimoji="0" sz="1400" b="0" i="0" u="none" strike="noStrike" kern="1200" cap="none" spc="-40" normalizeH="0" baseline="0" noProof="0" dirty="0">
                <a:ln>
                  <a:noFill/>
                </a:ln>
                <a:solidFill>
                  <a:prstClr val="black"/>
                </a:solidFill>
                <a:effectLst/>
                <a:uLnTx/>
                <a:uFillTx/>
                <a:latin typeface="Arial"/>
                <a:ea typeface="+mn-ea"/>
                <a:cs typeface="Arial"/>
              </a:rPr>
              <a:t>an</a:t>
            </a:r>
            <a:r>
              <a:rPr kumimoji="0" sz="1400" b="0" i="0" u="none" strike="noStrike" kern="1200" cap="none" spc="5" normalizeH="0" baseline="0" noProof="0" dirty="0">
                <a:ln>
                  <a:noFill/>
                </a:ln>
                <a:solidFill>
                  <a:prstClr val="black"/>
                </a:solidFill>
                <a:effectLst/>
                <a:uLnTx/>
                <a:uFillTx/>
                <a:latin typeface="Arial"/>
                <a:ea typeface="+mn-ea"/>
                <a:cs typeface="Arial"/>
              </a:rPr>
              <a:t>d</a:t>
            </a:r>
            <a:endParaRPr kumimoji="0" sz="1400" b="0" i="0" u="none" strike="noStrike" kern="1200" cap="none" spc="0" normalizeH="0" baseline="0" noProof="0" dirty="0">
              <a:ln>
                <a:noFill/>
              </a:ln>
              <a:solidFill>
                <a:prstClr val="black"/>
              </a:solidFill>
              <a:effectLst/>
              <a:uLnTx/>
              <a:uFillTx/>
              <a:latin typeface="Arial"/>
              <a:ea typeface="+mn-ea"/>
              <a:cs typeface="Arial"/>
            </a:endParaRPr>
          </a:p>
          <a:p>
            <a:pPr marL="240665" marR="0" lvl="0" indent="0" algn="l" defTabSz="914400" rtl="0" eaLnBrk="1" fontAlgn="auto" latinLnBrk="0" hangingPunct="1">
              <a:lnSpc>
                <a:spcPts val="1664"/>
              </a:lnSpc>
              <a:spcBef>
                <a:spcPts val="45"/>
              </a:spcBef>
              <a:spcAft>
                <a:spcPts val="0"/>
              </a:spcAft>
              <a:buClrTx/>
              <a:buSzTx/>
              <a:buFontTx/>
              <a:buNone/>
              <a:tabLst/>
              <a:defRPr/>
            </a:pPr>
            <a:r>
              <a:rPr kumimoji="0" sz="1400" b="0" i="0" u="none" strike="noStrike" kern="1200" cap="none" spc="-40" normalizeH="0" baseline="0" noProof="0" dirty="0">
                <a:ln>
                  <a:noFill/>
                </a:ln>
                <a:solidFill>
                  <a:prstClr val="black"/>
                </a:solidFill>
                <a:effectLst/>
                <a:uLnTx/>
                <a:uFillTx/>
                <a:latin typeface="Arial"/>
                <a:ea typeface="+mn-ea"/>
                <a:cs typeface="Arial"/>
              </a:rPr>
              <a:t>u</a:t>
            </a:r>
            <a:r>
              <a:rPr kumimoji="0" sz="1400" b="0" i="0" u="none" strike="noStrike" kern="1200" cap="none" spc="35" normalizeH="0" baseline="0" noProof="0" dirty="0">
                <a:ln>
                  <a:noFill/>
                </a:ln>
                <a:solidFill>
                  <a:prstClr val="black"/>
                </a:solidFill>
                <a:effectLst/>
                <a:uLnTx/>
                <a:uFillTx/>
                <a:latin typeface="Arial"/>
                <a:ea typeface="+mn-ea"/>
                <a:cs typeface="Arial"/>
              </a:rPr>
              <a:t>p</a:t>
            </a:r>
            <a:r>
              <a:rPr kumimoji="0" sz="1400" b="0" i="0" u="none" strike="noStrike" kern="1200" cap="none" spc="40" normalizeH="0" baseline="0" noProof="0" dirty="0">
                <a:ln>
                  <a:noFill/>
                </a:ln>
                <a:solidFill>
                  <a:prstClr val="black"/>
                </a:solidFill>
                <a:effectLst/>
                <a:uLnTx/>
                <a:uFillTx/>
                <a:latin typeface="Arial"/>
                <a:ea typeface="+mn-ea"/>
                <a:cs typeface="Arial"/>
              </a:rPr>
              <a:t>s</a:t>
            </a:r>
            <a:r>
              <a:rPr kumimoji="0" sz="1400" b="0" i="0" u="none" strike="noStrike" kern="1200" cap="none" spc="-20" normalizeH="0" baseline="0" noProof="0" dirty="0">
                <a:ln>
                  <a:noFill/>
                </a:ln>
                <a:solidFill>
                  <a:prstClr val="black"/>
                </a:solidFill>
                <a:effectLst/>
                <a:uLnTx/>
                <a:uFillTx/>
                <a:latin typeface="Arial"/>
                <a:ea typeface="+mn-ea"/>
                <a:cs typeface="Arial"/>
              </a:rPr>
              <a:t>i</a:t>
            </a:r>
            <a:r>
              <a:rPr kumimoji="0" sz="1400" b="0" i="0" u="none" strike="noStrike" kern="1200" cap="none" spc="35" normalizeH="0" baseline="0" noProof="0" dirty="0">
                <a:ln>
                  <a:noFill/>
                </a:ln>
                <a:solidFill>
                  <a:prstClr val="black"/>
                </a:solidFill>
                <a:effectLst/>
                <a:uLnTx/>
                <a:uFillTx/>
                <a:latin typeface="Arial"/>
                <a:ea typeface="+mn-ea"/>
                <a:cs typeface="Arial"/>
              </a:rPr>
              <a:t>de</a:t>
            </a:r>
            <a:r>
              <a:rPr kumimoji="0" sz="1400" b="0" i="0" u="none" strike="noStrike" kern="1200" cap="none" spc="-25" normalizeH="0" baseline="0" noProof="0" dirty="0">
                <a:ln>
                  <a:noFill/>
                </a:ln>
                <a:solidFill>
                  <a:prstClr val="black"/>
                </a:solidFill>
                <a:effectLst/>
                <a:uLnTx/>
                <a:uFillTx/>
                <a:latin typeface="Arial"/>
                <a:ea typeface="+mn-ea"/>
                <a:cs typeface="Arial"/>
              </a:rPr>
              <a:t>/</a:t>
            </a:r>
            <a:r>
              <a:rPr kumimoji="0" sz="1400" b="0" i="0" u="none" strike="noStrike" kern="1200" cap="none" spc="35" normalizeH="0" baseline="0" noProof="0" dirty="0">
                <a:ln>
                  <a:noFill/>
                </a:ln>
                <a:solidFill>
                  <a:prstClr val="black"/>
                </a:solidFill>
                <a:effectLst/>
                <a:uLnTx/>
                <a:uFillTx/>
                <a:latin typeface="Arial"/>
                <a:ea typeface="+mn-ea"/>
                <a:cs typeface="Arial"/>
              </a:rPr>
              <a:t>do</a:t>
            </a:r>
            <a:r>
              <a:rPr kumimoji="0" sz="1400" b="0" i="0" u="none" strike="noStrike" kern="1200" cap="none" spc="-45" normalizeH="0" baseline="0" noProof="0" dirty="0">
                <a:ln>
                  <a:noFill/>
                </a:ln>
                <a:solidFill>
                  <a:prstClr val="black"/>
                </a:solidFill>
                <a:effectLst/>
                <a:uLnTx/>
                <a:uFillTx/>
                <a:latin typeface="Arial"/>
                <a:ea typeface="+mn-ea"/>
                <a:cs typeface="Arial"/>
              </a:rPr>
              <a:t>w</a:t>
            </a:r>
            <a:r>
              <a:rPr kumimoji="0" sz="1400" b="0" i="0" u="none" strike="noStrike" kern="1200" cap="none" spc="-40" normalizeH="0" baseline="0" noProof="0" dirty="0">
                <a:ln>
                  <a:noFill/>
                </a:ln>
                <a:solidFill>
                  <a:prstClr val="black"/>
                </a:solidFill>
                <a:effectLst/>
                <a:uLnTx/>
                <a:uFillTx/>
                <a:latin typeface="Arial"/>
                <a:ea typeface="+mn-ea"/>
                <a:cs typeface="Arial"/>
              </a:rPr>
              <a:t>n</a:t>
            </a:r>
            <a:r>
              <a:rPr kumimoji="0" sz="1400" b="0" i="0" u="none" strike="noStrike" kern="1200" cap="none" spc="40" normalizeH="0" baseline="0" noProof="0" dirty="0">
                <a:ln>
                  <a:noFill/>
                </a:ln>
                <a:solidFill>
                  <a:prstClr val="black"/>
                </a:solidFill>
                <a:effectLst/>
                <a:uLnTx/>
                <a:uFillTx/>
                <a:latin typeface="Arial"/>
                <a:ea typeface="+mn-ea"/>
                <a:cs typeface="Arial"/>
              </a:rPr>
              <a:t>s</a:t>
            </a:r>
            <a:r>
              <a:rPr kumimoji="0" sz="1400" b="0" i="0" u="none" strike="noStrike" kern="1200" cap="none" spc="-20" normalizeH="0" baseline="0" noProof="0" dirty="0">
                <a:ln>
                  <a:noFill/>
                </a:ln>
                <a:solidFill>
                  <a:prstClr val="black"/>
                </a:solidFill>
                <a:effectLst/>
                <a:uLnTx/>
                <a:uFillTx/>
                <a:latin typeface="Arial"/>
                <a:ea typeface="+mn-ea"/>
                <a:cs typeface="Arial"/>
              </a:rPr>
              <a:t>i</a:t>
            </a:r>
            <a:r>
              <a:rPr kumimoji="0" sz="1400" b="0" i="0" u="none" strike="noStrike" kern="1200" cap="none" spc="-40" normalizeH="0" baseline="0" noProof="0" dirty="0">
                <a:ln>
                  <a:noFill/>
                </a:ln>
                <a:solidFill>
                  <a:prstClr val="black"/>
                </a:solidFill>
                <a:effectLst/>
                <a:uLnTx/>
                <a:uFillTx/>
                <a:latin typeface="Arial"/>
                <a:ea typeface="+mn-ea"/>
                <a:cs typeface="Arial"/>
              </a:rPr>
              <a:t>d</a:t>
            </a:r>
            <a:r>
              <a:rPr kumimoji="0" sz="1400" b="0" i="0" u="none" strike="noStrike" kern="1200" cap="none" spc="5" normalizeH="0" baseline="0" noProof="0" dirty="0">
                <a:ln>
                  <a:noFill/>
                </a:ln>
                <a:solidFill>
                  <a:prstClr val="black"/>
                </a:solidFill>
                <a:effectLst/>
                <a:uLnTx/>
                <a:uFillTx/>
                <a:latin typeface="Arial"/>
                <a:ea typeface="+mn-ea"/>
                <a:cs typeface="Arial"/>
              </a:rPr>
              <a:t>e</a:t>
            </a:r>
            <a:r>
              <a:rPr kumimoji="0" sz="1400" b="0" i="0" u="none" strike="noStrike" kern="1200" cap="none" spc="-135" normalizeH="0" baseline="0" noProof="0" dirty="0">
                <a:ln>
                  <a:noFill/>
                </a:ln>
                <a:solidFill>
                  <a:prstClr val="black"/>
                </a:solidFill>
                <a:effectLst/>
                <a:uLnTx/>
                <a:uFillTx/>
                <a:latin typeface="Arial"/>
                <a:ea typeface="+mn-ea"/>
                <a:cs typeface="Arial"/>
              </a:rPr>
              <a:t> </a:t>
            </a:r>
            <a:r>
              <a:rPr kumimoji="0" sz="1400" b="0" i="0" u="none" strike="noStrike" kern="1200" cap="none" spc="-25" normalizeH="0" baseline="0" noProof="0" dirty="0">
                <a:ln>
                  <a:noFill/>
                </a:ln>
                <a:solidFill>
                  <a:prstClr val="black"/>
                </a:solidFill>
                <a:effectLst/>
                <a:uLnTx/>
                <a:uFillTx/>
                <a:latin typeface="Arial"/>
                <a:ea typeface="+mn-ea"/>
                <a:cs typeface="Arial"/>
              </a:rPr>
              <a:t>r</a:t>
            </a:r>
            <a:r>
              <a:rPr kumimoji="0" sz="1400" b="0" i="0" u="none" strike="noStrike" kern="1200" cap="none" spc="-20" normalizeH="0" baseline="0" noProof="0" dirty="0">
                <a:ln>
                  <a:noFill/>
                </a:ln>
                <a:solidFill>
                  <a:prstClr val="black"/>
                </a:solidFill>
                <a:effectLst/>
                <a:uLnTx/>
                <a:uFillTx/>
                <a:latin typeface="Arial"/>
                <a:ea typeface="+mn-ea"/>
                <a:cs typeface="Arial"/>
              </a:rPr>
              <a:t>i</a:t>
            </a:r>
            <a:r>
              <a:rPr kumimoji="0" sz="1400" b="0" i="0" u="none" strike="noStrike" kern="1200" cap="none" spc="40" normalizeH="0" baseline="0" noProof="0" dirty="0">
                <a:ln>
                  <a:noFill/>
                </a:ln>
                <a:solidFill>
                  <a:prstClr val="black"/>
                </a:solidFill>
                <a:effectLst/>
                <a:uLnTx/>
                <a:uFillTx/>
                <a:latin typeface="Arial"/>
                <a:ea typeface="+mn-ea"/>
                <a:cs typeface="Arial"/>
              </a:rPr>
              <a:t>s</a:t>
            </a:r>
            <a:r>
              <a:rPr kumimoji="0" sz="1400" b="0" i="0" u="none" strike="noStrike" kern="1200" cap="none" spc="5" normalizeH="0" baseline="0" noProof="0" dirty="0">
                <a:ln>
                  <a:noFill/>
                </a:ln>
                <a:solidFill>
                  <a:prstClr val="black"/>
                </a:solidFill>
                <a:effectLst/>
                <a:uLnTx/>
                <a:uFillTx/>
                <a:latin typeface="Arial"/>
                <a:ea typeface="+mn-ea"/>
                <a:cs typeface="Arial"/>
              </a:rPr>
              <a:t>k</a:t>
            </a:r>
            <a:r>
              <a:rPr kumimoji="0" sz="1400" b="0" i="0" u="none" strike="noStrike" kern="1200" cap="none" spc="-130" normalizeH="0" baseline="0" noProof="0" dirty="0">
                <a:ln>
                  <a:noFill/>
                </a:ln>
                <a:solidFill>
                  <a:prstClr val="black"/>
                </a:solidFill>
                <a:effectLst/>
                <a:uLnTx/>
                <a:uFillTx/>
                <a:latin typeface="Arial"/>
                <a:ea typeface="+mn-ea"/>
                <a:cs typeface="Arial"/>
              </a:rPr>
              <a:t> </a:t>
            </a:r>
            <a:r>
              <a:rPr kumimoji="0" sz="1400" b="0" i="0" u="none" strike="noStrike" kern="1200" cap="none" spc="35" normalizeH="0" baseline="0" noProof="0" dirty="0">
                <a:ln>
                  <a:noFill/>
                </a:ln>
                <a:solidFill>
                  <a:prstClr val="black"/>
                </a:solidFill>
                <a:effectLst/>
                <a:uLnTx/>
                <a:uFillTx/>
                <a:latin typeface="Arial"/>
                <a:ea typeface="+mn-ea"/>
                <a:cs typeface="Arial"/>
              </a:rPr>
              <a:t>o</a:t>
            </a:r>
            <a:r>
              <a:rPr kumimoji="0" sz="1400" b="0" i="0" u="none" strike="noStrike" kern="1200" cap="none" spc="0" normalizeH="0" baseline="0" noProof="0" dirty="0">
                <a:ln>
                  <a:noFill/>
                </a:ln>
                <a:solidFill>
                  <a:prstClr val="black"/>
                </a:solidFill>
                <a:effectLst/>
                <a:uLnTx/>
                <a:uFillTx/>
                <a:latin typeface="Arial"/>
                <a:ea typeface="+mn-ea"/>
                <a:cs typeface="Arial"/>
              </a:rPr>
              <a:t>r</a:t>
            </a:r>
            <a:r>
              <a:rPr kumimoji="0" sz="1400" b="0" i="0" u="none" strike="noStrike" kern="1200" cap="none" spc="-40" normalizeH="0" baseline="0" noProof="0" dirty="0">
                <a:ln>
                  <a:noFill/>
                </a:ln>
                <a:solidFill>
                  <a:prstClr val="black"/>
                </a:solidFill>
                <a:effectLst/>
                <a:uLnTx/>
                <a:uFillTx/>
                <a:latin typeface="Arial"/>
                <a:ea typeface="+mn-ea"/>
                <a:cs typeface="Arial"/>
              </a:rPr>
              <a:t> </a:t>
            </a:r>
            <a:r>
              <a:rPr kumimoji="0" sz="1400" b="0" i="0" u="none" strike="noStrike" kern="1200" cap="none" spc="40" normalizeH="0" baseline="0" noProof="0" dirty="0">
                <a:ln>
                  <a:noFill/>
                </a:ln>
                <a:solidFill>
                  <a:prstClr val="black"/>
                </a:solidFill>
                <a:effectLst/>
                <a:uLnTx/>
                <a:uFillTx/>
                <a:latin typeface="Arial"/>
                <a:ea typeface="+mn-ea"/>
                <a:cs typeface="Arial"/>
              </a:rPr>
              <a:t>s</a:t>
            </a:r>
            <a:r>
              <a:rPr kumimoji="0" sz="1400" b="0" i="0" u="none" strike="noStrike" kern="1200" cap="none" spc="-40" normalizeH="0" baseline="0" noProof="0" dirty="0">
                <a:ln>
                  <a:noFill/>
                </a:ln>
                <a:solidFill>
                  <a:prstClr val="black"/>
                </a:solidFill>
                <a:effectLst/>
                <a:uLnTx/>
                <a:uFillTx/>
                <a:latin typeface="Arial"/>
                <a:ea typeface="+mn-ea"/>
                <a:cs typeface="Arial"/>
              </a:rPr>
              <a:t>u</a:t>
            </a:r>
            <a:r>
              <a:rPr kumimoji="0" sz="1400" b="0" i="0" u="none" strike="noStrike" kern="1200" cap="none" spc="35" normalizeH="0" baseline="0" noProof="0" dirty="0">
                <a:ln>
                  <a:noFill/>
                </a:ln>
                <a:solidFill>
                  <a:prstClr val="black"/>
                </a:solidFill>
                <a:effectLst/>
                <a:uLnTx/>
                <a:uFillTx/>
                <a:latin typeface="Arial"/>
                <a:ea typeface="+mn-ea"/>
                <a:cs typeface="Arial"/>
              </a:rPr>
              <a:t>b</a:t>
            </a:r>
            <a:r>
              <a:rPr kumimoji="0" sz="1400" b="0" i="0" u="none" strike="noStrike" kern="1200" cap="none" spc="40" normalizeH="0" baseline="0" noProof="0" dirty="0">
                <a:ln>
                  <a:noFill/>
                </a:ln>
                <a:solidFill>
                  <a:prstClr val="black"/>
                </a:solidFill>
                <a:effectLst/>
                <a:uLnTx/>
                <a:uFillTx/>
                <a:latin typeface="Arial"/>
                <a:ea typeface="+mn-ea"/>
                <a:cs typeface="Arial"/>
              </a:rPr>
              <a:t>c</a:t>
            </a:r>
            <a:r>
              <a:rPr kumimoji="0" sz="1400" b="0" i="0" u="none" strike="noStrike" kern="1200" cap="none" spc="35" normalizeH="0" baseline="0" noProof="0" dirty="0">
                <a:ln>
                  <a:noFill/>
                </a:ln>
                <a:solidFill>
                  <a:prstClr val="black"/>
                </a:solidFill>
                <a:effectLst/>
                <a:uLnTx/>
                <a:uFillTx/>
                <a:latin typeface="Arial"/>
                <a:ea typeface="+mn-ea"/>
                <a:cs typeface="Arial"/>
              </a:rPr>
              <a:t>o</a:t>
            </a:r>
            <a:r>
              <a:rPr kumimoji="0" sz="1400" b="0" i="0" u="none" strike="noStrike" kern="1200" cap="none" spc="-40" normalizeH="0" baseline="0" noProof="0" dirty="0">
                <a:ln>
                  <a:noFill/>
                </a:ln>
                <a:solidFill>
                  <a:prstClr val="black"/>
                </a:solidFill>
                <a:effectLst/>
                <a:uLnTx/>
                <a:uFillTx/>
                <a:latin typeface="Arial"/>
                <a:ea typeface="+mn-ea"/>
                <a:cs typeface="Arial"/>
              </a:rPr>
              <a:t>n</a:t>
            </a:r>
            <a:r>
              <a:rPr kumimoji="0" sz="1400" b="0" i="0" u="none" strike="noStrike" kern="1200" cap="none" spc="-25" normalizeH="0" baseline="0" noProof="0" dirty="0">
                <a:ln>
                  <a:noFill/>
                </a:ln>
                <a:solidFill>
                  <a:prstClr val="black"/>
                </a:solidFill>
                <a:effectLst/>
                <a:uLnTx/>
                <a:uFillTx/>
                <a:latin typeface="Arial"/>
                <a:ea typeface="+mn-ea"/>
                <a:cs typeface="Arial"/>
              </a:rPr>
              <a:t>tr</a:t>
            </a:r>
            <a:r>
              <a:rPr kumimoji="0" sz="1400" b="0" i="0" u="none" strike="noStrike" kern="1200" cap="none" spc="-40" normalizeH="0" baseline="0" noProof="0" dirty="0">
                <a:ln>
                  <a:noFill/>
                </a:ln>
                <a:solidFill>
                  <a:prstClr val="black"/>
                </a:solidFill>
                <a:effectLst/>
                <a:uLnTx/>
                <a:uFillTx/>
                <a:latin typeface="Arial"/>
                <a:ea typeface="+mn-ea"/>
                <a:cs typeface="Arial"/>
              </a:rPr>
              <a:t>a</a:t>
            </a:r>
            <a:r>
              <a:rPr kumimoji="0" sz="1400" b="0" i="0" u="none" strike="noStrike" kern="1200" cap="none" spc="40" normalizeH="0" baseline="0" noProof="0" dirty="0">
                <a:ln>
                  <a:noFill/>
                </a:ln>
                <a:solidFill>
                  <a:prstClr val="black"/>
                </a:solidFill>
                <a:effectLst/>
                <a:uLnTx/>
                <a:uFillTx/>
                <a:latin typeface="Arial"/>
                <a:ea typeface="+mn-ea"/>
                <a:cs typeface="Arial"/>
              </a:rPr>
              <a:t>c</a:t>
            </a:r>
            <a:r>
              <a:rPr kumimoji="0" sz="1400" b="0" i="0" u="none" strike="noStrike" kern="1200" cap="none" spc="-25" normalizeH="0" baseline="0" noProof="0" dirty="0">
                <a:ln>
                  <a:noFill/>
                </a:ln>
                <a:solidFill>
                  <a:prstClr val="black"/>
                </a:solidFill>
                <a:effectLst/>
                <a:uLnTx/>
                <a:uFillTx/>
                <a:latin typeface="Arial"/>
                <a:ea typeface="+mn-ea"/>
                <a:cs typeface="Arial"/>
              </a:rPr>
              <a:t>t</a:t>
            </a:r>
            <a:r>
              <a:rPr kumimoji="0" sz="1400" b="0" i="0" u="none" strike="noStrike" kern="1200" cap="none" spc="-20" normalizeH="0" baseline="0" noProof="0" dirty="0">
                <a:ln>
                  <a:noFill/>
                </a:ln>
                <a:solidFill>
                  <a:prstClr val="black"/>
                </a:solidFill>
                <a:effectLst/>
                <a:uLnTx/>
                <a:uFillTx/>
                <a:latin typeface="Arial"/>
                <a:ea typeface="+mn-ea"/>
                <a:cs typeface="Arial"/>
              </a:rPr>
              <a:t>i</a:t>
            </a:r>
            <a:r>
              <a:rPr kumimoji="0" sz="1400" b="0" i="0" u="none" strike="noStrike" kern="1200" cap="none" spc="-40" normalizeH="0" baseline="0" noProof="0" dirty="0">
                <a:ln>
                  <a:noFill/>
                </a:ln>
                <a:solidFill>
                  <a:prstClr val="black"/>
                </a:solidFill>
                <a:effectLst/>
                <a:uLnTx/>
                <a:uFillTx/>
                <a:latin typeface="Arial"/>
                <a:ea typeface="+mn-ea"/>
                <a:cs typeface="Arial"/>
              </a:rPr>
              <a:t>n</a:t>
            </a:r>
            <a:r>
              <a:rPr kumimoji="0" sz="1400" b="0" i="0" u="none" strike="noStrike" kern="1200" cap="none" spc="5" normalizeH="0" baseline="0" noProof="0" dirty="0">
                <a:ln>
                  <a:noFill/>
                </a:ln>
                <a:solidFill>
                  <a:prstClr val="black"/>
                </a:solidFill>
                <a:effectLst/>
                <a:uLnTx/>
                <a:uFillTx/>
                <a:latin typeface="Arial"/>
                <a:ea typeface="+mn-ea"/>
                <a:cs typeface="Arial"/>
              </a:rPr>
              <a:t>g</a:t>
            </a:r>
            <a:r>
              <a:rPr kumimoji="0" sz="1400" b="0" i="0" u="none" strike="noStrike" kern="1200" cap="none" spc="-135" normalizeH="0" baseline="0" noProof="0" dirty="0">
                <a:ln>
                  <a:noFill/>
                </a:ln>
                <a:solidFill>
                  <a:prstClr val="black"/>
                </a:solidFill>
                <a:effectLst/>
                <a:uLnTx/>
                <a:uFillTx/>
                <a:latin typeface="Arial"/>
                <a:ea typeface="+mn-ea"/>
                <a:cs typeface="Arial"/>
              </a:rPr>
              <a:t> </a:t>
            </a:r>
            <a:r>
              <a:rPr kumimoji="0" sz="1400" b="0" i="0" u="none" strike="noStrike" kern="1200" cap="none" spc="-45" normalizeH="0" baseline="0" noProof="0" dirty="0">
                <a:ln>
                  <a:noFill/>
                </a:ln>
                <a:solidFill>
                  <a:prstClr val="black"/>
                </a:solidFill>
                <a:effectLst/>
                <a:uLnTx/>
                <a:uFillTx/>
                <a:latin typeface="Arial"/>
                <a:ea typeface="+mn-ea"/>
                <a:cs typeface="Arial"/>
              </a:rPr>
              <a:t>w</a:t>
            </a:r>
            <a:r>
              <a:rPr kumimoji="0" sz="1400" b="0" i="0" u="none" strike="noStrike" kern="1200" cap="none" spc="-20" normalizeH="0" baseline="0" noProof="0" dirty="0">
                <a:ln>
                  <a:noFill/>
                </a:ln>
                <a:solidFill>
                  <a:prstClr val="black"/>
                </a:solidFill>
                <a:effectLst/>
                <a:uLnTx/>
                <a:uFillTx/>
                <a:latin typeface="Arial"/>
                <a:ea typeface="+mn-ea"/>
                <a:cs typeface="Arial"/>
              </a:rPr>
              <a:t>i</a:t>
            </a:r>
            <a:r>
              <a:rPr kumimoji="0" sz="1400" b="0" i="0" u="none" strike="noStrike" kern="1200" cap="none" spc="-25" normalizeH="0" baseline="0" noProof="0" dirty="0">
                <a:ln>
                  <a:noFill/>
                </a:ln>
                <a:solidFill>
                  <a:prstClr val="black"/>
                </a:solidFill>
                <a:effectLst/>
                <a:uLnTx/>
                <a:uFillTx/>
                <a:latin typeface="Arial"/>
                <a:ea typeface="+mn-ea"/>
                <a:cs typeface="Arial"/>
              </a:rPr>
              <a:t>t</a:t>
            </a:r>
            <a:r>
              <a:rPr kumimoji="0" sz="1400" b="0" i="0" u="none" strike="noStrike" kern="1200" cap="none" spc="5" normalizeH="0" baseline="0" noProof="0" dirty="0">
                <a:ln>
                  <a:noFill/>
                </a:ln>
                <a:solidFill>
                  <a:prstClr val="black"/>
                </a:solidFill>
                <a:effectLst/>
                <a:uLnTx/>
                <a:uFillTx/>
                <a:latin typeface="Arial"/>
                <a:ea typeface="+mn-ea"/>
                <a:cs typeface="Arial"/>
              </a:rPr>
              <a:t>h</a:t>
            </a:r>
            <a:r>
              <a:rPr kumimoji="0" sz="1400" b="0" i="0" u="none" strike="noStrike" kern="1200" cap="none" spc="15" normalizeH="0" baseline="0" noProof="0" dirty="0">
                <a:ln>
                  <a:noFill/>
                </a:ln>
                <a:solidFill>
                  <a:prstClr val="black"/>
                </a:solidFill>
                <a:effectLst/>
                <a:uLnTx/>
                <a:uFillTx/>
                <a:latin typeface="Arial"/>
                <a:ea typeface="+mn-ea"/>
                <a:cs typeface="Arial"/>
              </a:rPr>
              <a:t> </a:t>
            </a:r>
            <a:r>
              <a:rPr kumimoji="0" sz="1400" b="0" i="0" u="none" strike="noStrike" kern="1200" cap="none" spc="35" normalizeH="0" baseline="0" noProof="0" dirty="0">
                <a:ln>
                  <a:noFill/>
                </a:ln>
                <a:solidFill>
                  <a:prstClr val="black"/>
                </a:solidFill>
                <a:effectLst/>
                <a:uLnTx/>
                <a:uFillTx/>
                <a:latin typeface="Arial"/>
                <a:ea typeface="+mn-ea"/>
                <a:cs typeface="Arial"/>
              </a:rPr>
              <a:t>o</a:t>
            </a:r>
            <a:r>
              <a:rPr kumimoji="0" sz="1400" b="0" i="0" u="none" strike="noStrike" kern="1200" cap="none" spc="-25" normalizeH="0" baseline="0" noProof="0" dirty="0">
                <a:ln>
                  <a:noFill/>
                </a:ln>
                <a:solidFill>
                  <a:prstClr val="black"/>
                </a:solidFill>
                <a:effectLst/>
                <a:uLnTx/>
                <a:uFillTx/>
                <a:latin typeface="Arial"/>
                <a:ea typeface="+mn-ea"/>
                <a:cs typeface="Arial"/>
              </a:rPr>
              <a:t>t</a:t>
            </a:r>
            <a:r>
              <a:rPr kumimoji="0" sz="1400" b="0" i="0" u="none" strike="noStrike" kern="1200" cap="none" spc="-40" normalizeH="0" baseline="0" noProof="0" dirty="0">
                <a:ln>
                  <a:noFill/>
                </a:ln>
                <a:solidFill>
                  <a:prstClr val="black"/>
                </a:solidFill>
                <a:effectLst/>
                <a:uLnTx/>
                <a:uFillTx/>
                <a:latin typeface="Arial"/>
                <a:ea typeface="+mn-ea"/>
                <a:cs typeface="Arial"/>
              </a:rPr>
              <a:t>h</a:t>
            </a:r>
            <a:r>
              <a:rPr kumimoji="0" sz="1400" b="0" i="0" u="none" strike="noStrike" kern="1200" cap="none" spc="35" normalizeH="0" baseline="0" noProof="0" dirty="0">
                <a:ln>
                  <a:noFill/>
                </a:ln>
                <a:solidFill>
                  <a:prstClr val="black"/>
                </a:solidFill>
                <a:effectLst/>
                <a:uLnTx/>
                <a:uFillTx/>
                <a:latin typeface="Arial"/>
                <a:ea typeface="+mn-ea"/>
                <a:cs typeface="Arial"/>
              </a:rPr>
              <a:t>e</a:t>
            </a:r>
            <a:r>
              <a:rPr kumimoji="0" sz="1400" b="0" i="0" u="none" strike="noStrike" kern="1200" cap="none" spc="0" normalizeH="0" baseline="0" noProof="0" dirty="0">
                <a:ln>
                  <a:noFill/>
                </a:ln>
                <a:solidFill>
                  <a:prstClr val="black"/>
                </a:solidFill>
                <a:effectLst/>
                <a:uLnTx/>
                <a:uFillTx/>
                <a:latin typeface="Arial"/>
                <a:ea typeface="+mn-ea"/>
                <a:cs typeface="Arial"/>
              </a:rPr>
              <a:t>r</a:t>
            </a:r>
            <a:r>
              <a:rPr kumimoji="0" sz="1400" b="0" i="0" u="none" strike="noStrike" kern="1200" cap="none" spc="-40" normalizeH="0" baseline="0" noProof="0" dirty="0">
                <a:ln>
                  <a:noFill/>
                </a:ln>
                <a:solidFill>
                  <a:prstClr val="black"/>
                </a:solidFill>
                <a:effectLst/>
                <a:uLnTx/>
                <a:uFillTx/>
                <a:latin typeface="Arial"/>
                <a:ea typeface="+mn-ea"/>
                <a:cs typeface="Arial"/>
              </a:rPr>
              <a:t> </a:t>
            </a:r>
            <a:r>
              <a:rPr kumimoji="0" sz="1400" b="0" i="0" u="none" strike="noStrike" kern="1200" cap="none" spc="35" normalizeH="0" baseline="0" noProof="0" dirty="0">
                <a:ln>
                  <a:noFill/>
                </a:ln>
                <a:solidFill>
                  <a:prstClr val="black"/>
                </a:solidFill>
                <a:effectLst/>
                <a:uLnTx/>
                <a:uFillTx/>
                <a:latin typeface="Arial"/>
                <a:ea typeface="+mn-ea"/>
                <a:cs typeface="Arial"/>
              </a:rPr>
              <a:t>p</a:t>
            </a:r>
            <a:r>
              <a:rPr kumimoji="0" sz="1400" b="0" i="0" u="none" strike="noStrike" kern="1200" cap="none" spc="-25" normalizeH="0" baseline="0" noProof="0" dirty="0">
                <a:ln>
                  <a:noFill/>
                </a:ln>
                <a:solidFill>
                  <a:prstClr val="black"/>
                </a:solidFill>
                <a:effectLst/>
                <a:uLnTx/>
                <a:uFillTx/>
                <a:latin typeface="Arial"/>
                <a:ea typeface="+mn-ea"/>
                <a:cs typeface="Arial"/>
              </a:rPr>
              <a:t>r</a:t>
            </a:r>
            <a:r>
              <a:rPr kumimoji="0" sz="1400" b="0" i="0" u="none" strike="noStrike" kern="1200" cap="none" spc="35" normalizeH="0" baseline="0" noProof="0" dirty="0">
                <a:ln>
                  <a:noFill/>
                </a:ln>
                <a:solidFill>
                  <a:prstClr val="black"/>
                </a:solidFill>
                <a:effectLst/>
                <a:uLnTx/>
                <a:uFillTx/>
                <a:latin typeface="Arial"/>
                <a:ea typeface="+mn-ea"/>
                <a:cs typeface="Arial"/>
              </a:rPr>
              <a:t>o</a:t>
            </a:r>
            <a:r>
              <a:rPr kumimoji="0" sz="1400" b="0" i="0" u="none" strike="noStrike" kern="1200" cap="none" spc="-35" normalizeH="0" baseline="0" noProof="0" dirty="0">
                <a:ln>
                  <a:noFill/>
                </a:ln>
                <a:solidFill>
                  <a:prstClr val="black"/>
                </a:solidFill>
                <a:effectLst/>
                <a:uLnTx/>
                <a:uFillTx/>
                <a:latin typeface="Arial"/>
                <a:ea typeface="+mn-ea"/>
                <a:cs typeface="Arial"/>
              </a:rPr>
              <a:t>v</a:t>
            </a:r>
            <a:r>
              <a:rPr kumimoji="0" sz="1400" b="0" i="0" u="none" strike="noStrike" kern="1200" cap="none" spc="-20" normalizeH="0" baseline="0" noProof="0" dirty="0">
                <a:ln>
                  <a:noFill/>
                </a:ln>
                <a:solidFill>
                  <a:prstClr val="black"/>
                </a:solidFill>
                <a:effectLst/>
                <a:uLnTx/>
                <a:uFillTx/>
                <a:latin typeface="Arial"/>
                <a:ea typeface="+mn-ea"/>
                <a:cs typeface="Arial"/>
              </a:rPr>
              <a:t>i</a:t>
            </a:r>
            <a:r>
              <a:rPr kumimoji="0" sz="1400" b="0" i="0" u="none" strike="noStrike" kern="1200" cap="none" spc="35" normalizeH="0" baseline="0" noProof="0" dirty="0">
                <a:ln>
                  <a:noFill/>
                </a:ln>
                <a:solidFill>
                  <a:prstClr val="black"/>
                </a:solidFill>
                <a:effectLst/>
                <a:uLnTx/>
                <a:uFillTx/>
                <a:latin typeface="Arial"/>
                <a:ea typeface="+mn-ea"/>
                <a:cs typeface="Arial"/>
              </a:rPr>
              <a:t>de</a:t>
            </a:r>
            <a:r>
              <a:rPr kumimoji="0" sz="1400" b="0" i="0" u="none" strike="noStrike" kern="1200" cap="none" spc="-25" normalizeH="0" baseline="0" noProof="0" dirty="0">
                <a:ln>
                  <a:noFill/>
                </a:ln>
                <a:solidFill>
                  <a:prstClr val="black"/>
                </a:solidFill>
                <a:effectLst/>
                <a:uLnTx/>
                <a:uFillTx/>
                <a:latin typeface="Arial"/>
                <a:ea typeface="+mn-ea"/>
                <a:cs typeface="Arial"/>
              </a:rPr>
              <a:t>r</a:t>
            </a:r>
            <a:r>
              <a:rPr kumimoji="0" sz="1400" b="0" i="0" u="none" strike="noStrike" kern="1200" cap="none" spc="40" normalizeH="0" baseline="0" noProof="0" dirty="0">
                <a:ln>
                  <a:noFill/>
                </a:ln>
                <a:solidFill>
                  <a:prstClr val="black"/>
                </a:solidFill>
                <a:effectLst/>
                <a:uLnTx/>
                <a:uFillTx/>
                <a:latin typeface="Arial"/>
                <a:ea typeface="+mn-ea"/>
                <a:cs typeface="Arial"/>
              </a:rPr>
              <a:t>s</a:t>
            </a:r>
            <a:r>
              <a:rPr kumimoji="0" sz="1400" b="0" i="0" u="none" strike="noStrike" kern="1200" cap="none" spc="0" normalizeH="0" baseline="0" noProof="0" dirty="0">
                <a:ln>
                  <a:noFill/>
                </a:ln>
                <a:solidFill>
                  <a:prstClr val="black"/>
                </a:solidFill>
                <a:effectLst/>
                <a:uLnTx/>
                <a:uFillTx/>
                <a:latin typeface="Arial"/>
                <a:ea typeface="+mn-ea"/>
                <a:cs typeface="Arial"/>
              </a:rPr>
              <a:t>)</a:t>
            </a:r>
          </a:p>
          <a:p>
            <a:pPr marL="240665" marR="31115" lvl="0" indent="-227965" algn="l" defTabSz="914400" rtl="0" eaLnBrk="1" fontAlgn="auto" latinLnBrk="0" hangingPunct="1">
              <a:lnSpc>
                <a:spcPts val="1650"/>
              </a:lnSpc>
              <a:spcBef>
                <a:spcPts val="65"/>
              </a:spcBef>
              <a:spcAft>
                <a:spcPts val="0"/>
              </a:spcAft>
              <a:buClrTx/>
              <a:buSzTx/>
              <a:buFont typeface="Arial"/>
              <a:buChar char="•"/>
              <a:tabLst>
                <a:tab pos="241300" algn="l"/>
              </a:tabLst>
              <a:defRPr/>
            </a:pPr>
            <a:r>
              <a:rPr kumimoji="0" sz="1400" b="0" i="0" u="none" strike="noStrike" kern="1200" cap="none" spc="50" normalizeH="0" baseline="0" noProof="0" dirty="0">
                <a:ln>
                  <a:noFill/>
                </a:ln>
                <a:solidFill>
                  <a:prstClr val="black"/>
                </a:solidFill>
                <a:effectLst/>
                <a:uLnTx/>
                <a:uFillTx/>
                <a:latin typeface="Arial"/>
                <a:ea typeface="+mn-ea"/>
                <a:cs typeface="Arial"/>
              </a:rPr>
              <a:t>I</a:t>
            </a:r>
            <a:r>
              <a:rPr kumimoji="0" sz="1400" b="0" i="0" u="none" strike="noStrike" kern="1200" cap="none" spc="-40" normalizeH="0" baseline="0" noProof="0" dirty="0">
                <a:ln>
                  <a:noFill/>
                </a:ln>
                <a:solidFill>
                  <a:prstClr val="black"/>
                </a:solidFill>
                <a:effectLst/>
                <a:uLnTx/>
                <a:uFillTx/>
                <a:latin typeface="Arial"/>
                <a:ea typeface="+mn-ea"/>
                <a:cs typeface="Arial"/>
              </a:rPr>
              <a:t>n</a:t>
            </a:r>
            <a:r>
              <a:rPr kumimoji="0" sz="1400" b="0" i="0" u="none" strike="noStrike" kern="1200" cap="none" spc="35" normalizeH="0" baseline="0" noProof="0" dirty="0">
                <a:ln>
                  <a:noFill/>
                </a:ln>
                <a:solidFill>
                  <a:prstClr val="black"/>
                </a:solidFill>
                <a:effectLst/>
                <a:uLnTx/>
                <a:uFillTx/>
                <a:latin typeface="Arial"/>
                <a:ea typeface="+mn-ea"/>
                <a:cs typeface="Arial"/>
              </a:rPr>
              <a:t>d</a:t>
            </a:r>
            <a:r>
              <a:rPr kumimoji="0" sz="1400" b="0" i="0" u="none" strike="noStrike" kern="1200" cap="none" spc="-20" normalizeH="0" baseline="0" noProof="0" dirty="0">
                <a:ln>
                  <a:noFill/>
                </a:ln>
                <a:solidFill>
                  <a:prstClr val="black"/>
                </a:solidFill>
                <a:effectLst/>
                <a:uLnTx/>
                <a:uFillTx/>
                <a:latin typeface="Arial"/>
                <a:ea typeface="+mn-ea"/>
                <a:cs typeface="Arial"/>
              </a:rPr>
              <a:t>i</a:t>
            </a:r>
            <a:r>
              <a:rPr kumimoji="0" sz="1400" b="0" i="0" u="none" strike="noStrike" kern="1200" cap="none" spc="-35" normalizeH="0" baseline="0" noProof="0" dirty="0">
                <a:ln>
                  <a:noFill/>
                </a:ln>
                <a:solidFill>
                  <a:prstClr val="black"/>
                </a:solidFill>
                <a:effectLst/>
                <a:uLnTx/>
                <a:uFillTx/>
                <a:latin typeface="Arial"/>
                <a:ea typeface="+mn-ea"/>
                <a:cs typeface="Arial"/>
              </a:rPr>
              <a:t>v</a:t>
            </a:r>
            <a:r>
              <a:rPr kumimoji="0" sz="1400" b="0" i="0" u="none" strike="noStrike" kern="1200" cap="none" spc="-20" normalizeH="0" baseline="0" noProof="0" dirty="0">
                <a:ln>
                  <a:noFill/>
                </a:ln>
                <a:solidFill>
                  <a:prstClr val="black"/>
                </a:solidFill>
                <a:effectLst/>
                <a:uLnTx/>
                <a:uFillTx/>
                <a:latin typeface="Arial"/>
                <a:ea typeface="+mn-ea"/>
                <a:cs typeface="Arial"/>
              </a:rPr>
              <a:t>i</a:t>
            </a:r>
            <a:r>
              <a:rPr kumimoji="0" sz="1400" b="0" i="0" u="none" strike="noStrike" kern="1200" cap="none" spc="35" normalizeH="0" baseline="0" noProof="0" dirty="0">
                <a:ln>
                  <a:noFill/>
                </a:ln>
                <a:solidFill>
                  <a:prstClr val="black"/>
                </a:solidFill>
                <a:effectLst/>
                <a:uLnTx/>
                <a:uFillTx/>
                <a:latin typeface="Arial"/>
                <a:ea typeface="+mn-ea"/>
                <a:cs typeface="Arial"/>
              </a:rPr>
              <a:t>d</a:t>
            </a:r>
            <a:r>
              <a:rPr kumimoji="0" sz="1400" b="0" i="0" u="none" strike="noStrike" kern="1200" cap="none" spc="-40" normalizeH="0" baseline="0" noProof="0" dirty="0">
                <a:ln>
                  <a:noFill/>
                </a:ln>
                <a:solidFill>
                  <a:prstClr val="black"/>
                </a:solidFill>
                <a:effectLst/>
                <a:uLnTx/>
                <a:uFillTx/>
                <a:latin typeface="Arial"/>
                <a:ea typeface="+mn-ea"/>
                <a:cs typeface="Arial"/>
              </a:rPr>
              <a:t>ua</a:t>
            </a:r>
            <a:r>
              <a:rPr kumimoji="0" sz="1400" b="0" i="0" u="none" strike="noStrike" kern="1200" cap="none" spc="0" normalizeH="0" baseline="0" noProof="0" dirty="0">
                <a:ln>
                  <a:noFill/>
                </a:ln>
                <a:solidFill>
                  <a:prstClr val="black"/>
                </a:solidFill>
                <a:effectLst/>
                <a:uLnTx/>
                <a:uFillTx/>
                <a:latin typeface="Arial"/>
                <a:ea typeface="+mn-ea"/>
                <a:cs typeface="Arial"/>
              </a:rPr>
              <a:t>l</a:t>
            </a:r>
            <a:r>
              <a:rPr kumimoji="0" sz="1400" b="0" i="0" u="none" strike="noStrike" kern="1200" cap="none" spc="-35" normalizeH="0" baseline="0" noProof="0" dirty="0">
                <a:ln>
                  <a:noFill/>
                </a:ln>
                <a:solidFill>
                  <a:prstClr val="black"/>
                </a:solidFill>
                <a:effectLst/>
                <a:uLnTx/>
                <a:uFillTx/>
                <a:latin typeface="Arial"/>
                <a:ea typeface="+mn-ea"/>
                <a:cs typeface="Arial"/>
              </a:rPr>
              <a:t> </a:t>
            </a:r>
            <a:r>
              <a:rPr kumimoji="0" sz="1400" b="0" i="0" u="none" strike="noStrike" kern="1200" cap="none" spc="35" normalizeH="0" baseline="0" noProof="0" dirty="0">
                <a:ln>
                  <a:noFill/>
                </a:ln>
                <a:solidFill>
                  <a:prstClr val="black"/>
                </a:solidFill>
                <a:effectLst/>
                <a:uLnTx/>
                <a:uFillTx/>
                <a:latin typeface="Arial"/>
                <a:ea typeface="+mn-ea"/>
                <a:cs typeface="Arial"/>
              </a:rPr>
              <a:t>p</a:t>
            </a:r>
            <a:r>
              <a:rPr kumimoji="0" sz="1400" b="0" i="0" u="none" strike="noStrike" kern="1200" cap="none" spc="-25" normalizeH="0" baseline="0" noProof="0" dirty="0">
                <a:ln>
                  <a:noFill/>
                </a:ln>
                <a:solidFill>
                  <a:prstClr val="black"/>
                </a:solidFill>
                <a:effectLst/>
                <a:uLnTx/>
                <a:uFillTx/>
                <a:latin typeface="Arial"/>
                <a:ea typeface="+mn-ea"/>
                <a:cs typeface="Arial"/>
              </a:rPr>
              <a:t>r</a:t>
            </a:r>
            <a:r>
              <a:rPr kumimoji="0" sz="1400" b="0" i="0" u="none" strike="noStrike" kern="1200" cap="none" spc="35" normalizeH="0" baseline="0" noProof="0" dirty="0">
                <a:ln>
                  <a:noFill/>
                </a:ln>
                <a:solidFill>
                  <a:prstClr val="black"/>
                </a:solidFill>
                <a:effectLst/>
                <a:uLnTx/>
                <a:uFillTx/>
                <a:latin typeface="Arial"/>
                <a:ea typeface="+mn-ea"/>
                <a:cs typeface="Arial"/>
              </a:rPr>
              <a:t>o</a:t>
            </a:r>
            <a:r>
              <a:rPr kumimoji="0" sz="1400" b="0" i="0" u="none" strike="noStrike" kern="1200" cap="none" spc="-35" normalizeH="0" baseline="0" noProof="0" dirty="0">
                <a:ln>
                  <a:noFill/>
                </a:ln>
                <a:solidFill>
                  <a:prstClr val="black"/>
                </a:solidFill>
                <a:effectLst/>
                <a:uLnTx/>
                <a:uFillTx/>
                <a:latin typeface="Arial"/>
                <a:ea typeface="+mn-ea"/>
                <a:cs typeface="Arial"/>
              </a:rPr>
              <a:t>v</a:t>
            </a:r>
            <a:r>
              <a:rPr kumimoji="0" sz="1400" b="0" i="0" u="none" strike="noStrike" kern="1200" cap="none" spc="-20" normalizeH="0" baseline="0" noProof="0" dirty="0">
                <a:ln>
                  <a:noFill/>
                </a:ln>
                <a:solidFill>
                  <a:prstClr val="black"/>
                </a:solidFill>
                <a:effectLst/>
                <a:uLnTx/>
                <a:uFillTx/>
                <a:latin typeface="Arial"/>
                <a:ea typeface="+mn-ea"/>
                <a:cs typeface="Arial"/>
              </a:rPr>
              <a:t>i</a:t>
            </a:r>
            <a:r>
              <a:rPr kumimoji="0" sz="1400" b="0" i="0" u="none" strike="noStrike" kern="1200" cap="none" spc="35" normalizeH="0" baseline="0" noProof="0" dirty="0">
                <a:ln>
                  <a:noFill/>
                </a:ln>
                <a:solidFill>
                  <a:prstClr val="black"/>
                </a:solidFill>
                <a:effectLst/>
                <a:uLnTx/>
                <a:uFillTx/>
                <a:latin typeface="Arial"/>
                <a:ea typeface="+mn-ea"/>
                <a:cs typeface="Arial"/>
              </a:rPr>
              <a:t>de</a:t>
            </a:r>
            <a:r>
              <a:rPr kumimoji="0" sz="1400" b="0" i="0" u="none" strike="noStrike" kern="1200" cap="none" spc="-25" normalizeH="0" baseline="0" noProof="0" dirty="0">
                <a:ln>
                  <a:noFill/>
                </a:ln>
                <a:solidFill>
                  <a:prstClr val="black"/>
                </a:solidFill>
                <a:effectLst/>
                <a:uLnTx/>
                <a:uFillTx/>
                <a:latin typeface="Arial"/>
                <a:ea typeface="+mn-ea"/>
                <a:cs typeface="Arial"/>
              </a:rPr>
              <a:t>r</a:t>
            </a:r>
            <a:r>
              <a:rPr kumimoji="0" sz="1400" b="0" i="0" u="none" strike="noStrike" kern="1200" cap="none" spc="5" normalizeH="0" baseline="0" noProof="0" dirty="0">
                <a:ln>
                  <a:noFill/>
                </a:ln>
                <a:solidFill>
                  <a:prstClr val="black"/>
                </a:solidFill>
                <a:effectLst/>
                <a:uLnTx/>
                <a:uFillTx/>
                <a:latin typeface="Arial"/>
                <a:ea typeface="+mn-ea"/>
                <a:cs typeface="Arial"/>
              </a:rPr>
              <a:t>s</a:t>
            </a:r>
            <a:r>
              <a:rPr kumimoji="0" sz="1400" b="0" i="0" u="none" strike="noStrike" kern="1200" cap="none" spc="-130" normalizeH="0" baseline="0" noProof="0" dirty="0">
                <a:ln>
                  <a:noFill/>
                </a:ln>
                <a:solidFill>
                  <a:prstClr val="black"/>
                </a:solidFill>
                <a:effectLst/>
                <a:uLnTx/>
                <a:uFillTx/>
                <a:latin typeface="Arial"/>
                <a:ea typeface="+mn-ea"/>
                <a:cs typeface="Arial"/>
              </a:rPr>
              <a:t> </a:t>
            </a:r>
            <a:r>
              <a:rPr kumimoji="0" sz="1400" b="0" i="0" u="none" strike="noStrike" kern="1200" cap="none" spc="35" normalizeH="0" baseline="0" noProof="0" dirty="0">
                <a:ln>
                  <a:noFill/>
                </a:ln>
                <a:solidFill>
                  <a:prstClr val="black"/>
                </a:solidFill>
                <a:effectLst/>
                <a:uLnTx/>
                <a:uFillTx/>
                <a:latin typeface="Arial"/>
                <a:ea typeface="+mn-ea"/>
                <a:cs typeface="Arial"/>
              </a:rPr>
              <a:t>b</a:t>
            </a:r>
            <a:r>
              <a:rPr kumimoji="0" sz="1400" b="0" i="0" u="none" strike="noStrike" kern="1200" cap="none" spc="-25" normalizeH="0" baseline="0" noProof="0" dirty="0">
                <a:ln>
                  <a:noFill/>
                </a:ln>
                <a:solidFill>
                  <a:prstClr val="black"/>
                </a:solidFill>
                <a:effectLst/>
                <a:uLnTx/>
                <a:uFillTx/>
                <a:latin typeface="Arial"/>
                <a:ea typeface="+mn-ea"/>
                <a:cs typeface="Arial"/>
              </a:rPr>
              <a:t>r</a:t>
            </a:r>
            <a:r>
              <a:rPr kumimoji="0" sz="1400" b="0" i="0" u="none" strike="noStrike" kern="1200" cap="none" spc="35" normalizeH="0" baseline="0" noProof="0" dirty="0">
                <a:ln>
                  <a:noFill/>
                </a:ln>
                <a:solidFill>
                  <a:prstClr val="black"/>
                </a:solidFill>
                <a:effectLst/>
                <a:uLnTx/>
                <a:uFillTx/>
                <a:latin typeface="Arial"/>
                <a:ea typeface="+mn-ea"/>
                <a:cs typeface="Arial"/>
              </a:rPr>
              <a:t>o</a:t>
            </a:r>
            <a:r>
              <a:rPr kumimoji="0" sz="1400" b="0" i="0" u="none" strike="noStrike" kern="1200" cap="none" spc="-40" normalizeH="0" baseline="0" noProof="0" dirty="0">
                <a:ln>
                  <a:noFill/>
                </a:ln>
                <a:solidFill>
                  <a:prstClr val="black"/>
                </a:solidFill>
                <a:effectLst/>
                <a:uLnTx/>
                <a:uFillTx/>
                <a:latin typeface="Arial"/>
                <a:ea typeface="+mn-ea"/>
                <a:cs typeface="Arial"/>
              </a:rPr>
              <a:t>u</a:t>
            </a:r>
            <a:r>
              <a:rPr kumimoji="0" sz="1400" b="0" i="0" u="none" strike="noStrike" kern="1200" cap="none" spc="35" normalizeH="0" baseline="0" noProof="0" dirty="0">
                <a:ln>
                  <a:noFill/>
                </a:ln>
                <a:solidFill>
                  <a:prstClr val="black"/>
                </a:solidFill>
                <a:effectLst/>
                <a:uLnTx/>
                <a:uFillTx/>
                <a:latin typeface="Arial"/>
                <a:ea typeface="+mn-ea"/>
                <a:cs typeface="Arial"/>
              </a:rPr>
              <a:t>g</a:t>
            </a:r>
            <a:r>
              <a:rPr kumimoji="0" sz="1400" b="0" i="0" u="none" strike="noStrike" kern="1200" cap="none" spc="-40" normalizeH="0" baseline="0" noProof="0" dirty="0">
                <a:ln>
                  <a:noFill/>
                </a:ln>
                <a:solidFill>
                  <a:prstClr val="black"/>
                </a:solidFill>
                <a:effectLst/>
                <a:uLnTx/>
                <a:uFillTx/>
                <a:latin typeface="Arial"/>
                <a:ea typeface="+mn-ea"/>
                <a:cs typeface="Arial"/>
              </a:rPr>
              <a:t>h</a:t>
            </a:r>
            <a:r>
              <a:rPr kumimoji="0" sz="1400" b="0" i="0" u="none" strike="noStrike" kern="1200" cap="none" spc="0" normalizeH="0" baseline="0" noProof="0" dirty="0">
                <a:ln>
                  <a:noFill/>
                </a:ln>
                <a:solidFill>
                  <a:prstClr val="black"/>
                </a:solidFill>
                <a:effectLst/>
                <a:uLnTx/>
                <a:uFillTx/>
                <a:latin typeface="Arial"/>
                <a:ea typeface="+mn-ea"/>
                <a:cs typeface="Arial"/>
              </a:rPr>
              <a:t>t</a:t>
            </a:r>
            <a:r>
              <a:rPr kumimoji="0" sz="1400" b="0" i="0" u="none" strike="noStrike" kern="1200" cap="none" spc="-114" normalizeH="0" baseline="0" noProof="0" dirty="0">
                <a:ln>
                  <a:noFill/>
                </a:ln>
                <a:solidFill>
                  <a:prstClr val="black"/>
                </a:solidFill>
                <a:effectLst/>
                <a:uLnTx/>
                <a:uFillTx/>
                <a:latin typeface="Arial"/>
                <a:ea typeface="+mn-ea"/>
                <a:cs typeface="Arial"/>
              </a:rPr>
              <a:t> </a:t>
            </a:r>
            <a:r>
              <a:rPr kumimoji="0" sz="1400" b="0" i="0" u="none" strike="noStrike" kern="1200" cap="none" spc="-25" normalizeH="0" baseline="0" noProof="0" dirty="0">
                <a:ln>
                  <a:noFill/>
                </a:ln>
                <a:solidFill>
                  <a:prstClr val="black"/>
                </a:solidFill>
                <a:effectLst/>
                <a:uLnTx/>
                <a:uFillTx/>
                <a:latin typeface="Arial"/>
                <a:ea typeface="+mn-ea"/>
                <a:cs typeface="Arial"/>
              </a:rPr>
              <a:t>t</a:t>
            </a:r>
            <a:r>
              <a:rPr kumimoji="0" sz="1400" b="0" i="0" u="none" strike="noStrike" kern="1200" cap="none" spc="35" normalizeH="0" baseline="0" noProof="0" dirty="0">
                <a:ln>
                  <a:noFill/>
                </a:ln>
                <a:solidFill>
                  <a:prstClr val="black"/>
                </a:solidFill>
                <a:effectLst/>
                <a:uLnTx/>
                <a:uFillTx/>
                <a:latin typeface="Arial"/>
                <a:ea typeface="+mn-ea"/>
                <a:cs typeface="Arial"/>
              </a:rPr>
              <a:t>oge</a:t>
            </a:r>
            <a:r>
              <a:rPr kumimoji="0" sz="1400" b="0" i="0" u="none" strike="noStrike" kern="1200" cap="none" spc="-25" normalizeH="0" baseline="0" noProof="0" dirty="0">
                <a:ln>
                  <a:noFill/>
                </a:ln>
                <a:solidFill>
                  <a:prstClr val="black"/>
                </a:solidFill>
                <a:effectLst/>
                <a:uLnTx/>
                <a:uFillTx/>
                <a:latin typeface="Arial"/>
                <a:ea typeface="+mn-ea"/>
                <a:cs typeface="Arial"/>
              </a:rPr>
              <a:t>t</a:t>
            </a:r>
            <a:r>
              <a:rPr kumimoji="0" sz="1400" b="0" i="0" u="none" strike="noStrike" kern="1200" cap="none" spc="-40" normalizeH="0" baseline="0" noProof="0" dirty="0">
                <a:ln>
                  <a:noFill/>
                </a:ln>
                <a:solidFill>
                  <a:prstClr val="black"/>
                </a:solidFill>
                <a:effectLst/>
                <a:uLnTx/>
                <a:uFillTx/>
                <a:latin typeface="Arial"/>
                <a:ea typeface="+mn-ea"/>
                <a:cs typeface="Arial"/>
              </a:rPr>
              <a:t>h</a:t>
            </a:r>
            <a:r>
              <a:rPr kumimoji="0" sz="1400" b="0" i="0" u="none" strike="noStrike" kern="1200" cap="none" spc="35" normalizeH="0" baseline="0" noProof="0" dirty="0">
                <a:ln>
                  <a:noFill/>
                </a:ln>
                <a:solidFill>
                  <a:prstClr val="black"/>
                </a:solidFill>
                <a:effectLst/>
                <a:uLnTx/>
                <a:uFillTx/>
                <a:latin typeface="Arial"/>
                <a:ea typeface="+mn-ea"/>
                <a:cs typeface="Arial"/>
              </a:rPr>
              <a:t>e</a:t>
            </a:r>
            <a:r>
              <a:rPr kumimoji="0" sz="1400" b="0" i="0" u="none" strike="noStrike" kern="1200" cap="none" spc="0" normalizeH="0" baseline="0" noProof="0" dirty="0">
                <a:ln>
                  <a:noFill/>
                </a:ln>
                <a:solidFill>
                  <a:prstClr val="black"/>
                </a:solidFill>
                <a:effectLst/>
                <a:uLnTx/>
                <a:uFillTx/>
                <a:latin typeface="Arial"/>
                <a:ea typeface="+mn-ea"/>
                <a:cs typeface="Arial"/>
              </a:rPr>
              <a:t>r</a:t>
            </a:r>
            <a:r>
              <a:rPr kumimoji="0" sz="1400" b="0" i="0" u="none" strike="noStrike" kern="1200" cap="none" spc="-190" normalizeH="0" baseline="0" noProof="0" dirty="0">
                <a:ln>
                  <a:noFill/>
                </a:ln>
                <a:solidFill>
                  <a:prstClr val="black"/>
                </a:solidFill>
                <a:effectLst/>
                <a:uLnTx/>
                <a:uFillTx/>
                <a:latin typeface="Arial"/>
                <a:ea typeface="+mn-ea"/>
                <a:cs typeface="Arial"/>
              </a:rPr>
              <a:t> </a:t>
            </a:r>
            <a:r>
              <a:rPr kumimoji="0" sz="1400" b="0" i="0" u="none" strike="noStrike" kern="1200" cap="none" spc="35" normalizeH="0" baseline="0" noProof="0" dirty="0">
                <a:ln>
                  <a:noFill/>
                </a:ln>
                <a:solidFill>
                  <a:prstClr val="black"/>
                </a:solidFill>
                <a:effectLst/>
                <a:uLnTx/>
                <a:uFillTx/>
                <a:latin typeface="Arial"/>
                <a:ea typeface="+mn-ea"/>
                <a:cs typeface="Arial"/>
              </a:rPr>
              <a:t>b</a:t>
            </a:r>
            <a:r>
              <a:rPr kumimoji="0" sz="1400" b="0" i="0" u="none" strike="noStrike" kern="1200" cap="none" spc="5" normalizeH="0" baseline="0" noProof="0" dirty="0">
                <a:ln>
                  <a:noFill/>
                </a:ln>
                <a:solidFill>
                  <a:prstClr val="black"/>
                </a:solidFill>
                <a:effectLst/>
                <a:uLnTx/>
                <a:uFillTx/>
                <a:latin typeface="Arial"/>
                <a:ea typeface="+mn-ea"/>
                <a:cs typeface="Arial"/>
              </a:rPr>
              <a:t>y</a:t>
            </a:r>
            <a:r>
              <a:rPr kumimoji="0" sz="1400" b="0" i="0" u="none" strike="noStrike" kern="1200" cap="none" spc="-55" normalizeH="0" baseline="0" noProof="0" dirty="0">
                <a:ln>
                  <a:noFill/>
                </a:ln>
                <a:solidFill>
                  <a:prstClr val="black"/>
                </a:solidFill>
                <a:effectLst/>
                <a:uLnTx/>
                <a:uFillTx/>
                <a:latin typeface="Arial"/>
                <a:ea typeface="+mn-ea"/>
                <a:cs typeface="Arial"/>
              </a:rPr>
              <a:t> </a:t>
            </a:r>
            <a:r>
              <a:rPr kumimoji="0" sz="1400" b="0" i="0" u="none" strike="noStrike" kern="1200" cap="none" spc="-40" normalizeH="0" baseline="0" noProof="0" dirty="0">
                <a:ln>
                  <a:noFill/>
                </a:ln>
                <a:solidFill>
                  <a:prstClr val="black"/>
                </a:solidFill>
                <a:effectLst/>
                <a:uLnTx/>
                <a:uFillTx/>
                <a:latin typeface="Arial"/>
                <a:ea typeface="+mn-ea"/>
                <a:cs typeface="Arial"/>
              </a:rPr>
              <a:t>a</a:t>
            </a:r>
            <a:r>
              <a:rPr kumimoji="0" sz="1400" b="0" i="0" u="none" strike="noStrike" kern="1200" cap="none" spc="5" normalizeH="0" baseline="0" noProof="0" dirty="0">
                <a:ln>
                  <a:noFill/>
                </a:ln>
                <a:solidFill>
                  <a:prstClr val="black"/>
                </a:solidFill>
                <a:effectLst/>
                <a:uLnTx/>
                <a:uFillTx/>
                <a:latin typeface="Arial"/>
                <a:ea typeface="+mn-ea"/>
                <a:cs typeface="Arial"/>
              </a:rPr>
              <a:t>n</a:t>
            </a:r>
            <a:r>
              <a:rPr kumimoji="0" sz="1400" b="0" i="0" u="none" strike="noStrike" kern="1200" cap="none" spc="15" normalizeH="0" baseline="0" noProof="0" dirty="0">
                <a:ln>
                  <a:noFill/>
                </a:ln>
                <a:solidFill>
                  <a:prstClr val="black"/>
                </a:solidFill>
                <a:effectLst/>
                <a:uLnTx/>
                <a:uFillTx/>
                <a:latin typeface="Arial"/>
                <a:ea typeface="+mn-ea"/>
                <a:cs typeface="Arial"/>
              </a:rPr>
              <a:t> </a:t>
            </a:r>
            <a:r>
              <a:rPr kumimoji="0" sz="1400" b="0" i="0" u="none" strike="noStrike" kern="1200" cap="none" spc="-55" normalizeH="0" baseline="0" noProof="0" dirty="0">
                <a:ln>
                  <a:noFill/>
                </a:ln>
                <a:solidFill>
                  <a:prstClr val="black"/>
                </a:solidFill>
                <a:effectLst/>
                <a:uLnTx/>
                <a:uFillTx/>
                <a:latin typeface="Arial"/>
                <a:ea typeface="+mn-ea"/>
                <a:cs typeface="Arial"/>
              </a:rPr>
              <a:t>M</a:t>
            </a:r>
            <a:r>
              <a:rPr kumimoji="0" sz="1400" b="0" i="0" u="none" strike="noStrike" kern="1200" cap="none" spc="25" normalizeH="0" baseline="0" noProof="0" dirty="0">
                <a:ln>
                  <a:noFill/>
                </a:ln>
                <a:solidFill>
                  <a:prstClr val="black"/>
                </a:solidFill>
                <a:effectLst/>
                <a:uLnTx/>
                <a:uFillTx/>
                <a:latin typeface="Arial"/>
                <a:ea typeface="+mn-ea"/>
                <a:cs typeface="Arial"/>
              </a:rPr>
              <a:t>C</a:t>
            </a:r>
            <a:r>
              <a:rPr kumimoji="0" sz="1400" b="0" i="0" u="none" strike="noStrike" kern="1200" cap="none" spc="10" normalizeH="0" baseline="0" noProof="0" dirty="0">
                <a:ln>
                  <a:noFill/>
                </a:ln>
                <a:solidFill>
                  <a:prstClr val="black"/>
                </a:solidFill>
                <a:effectLst/>
                <a:uLnTx/>
                <a:uFillTx/>
                <a:latin typeface="Arial"/>
                <a:ea typeface="+mn-ea"/>
                <a:cs typeface="Arial"/>
              </a:rPr>
              <a:t>O</a:t>
            </a:r>
            <a:r>
              <a:rPr kumimoji="0" sz="1400" b="0" i="0" u="none" strike="noStrike" kern="1200" cap="none" spc="-75" normalizeH="0" baseline="0" noProof="0" dirty="0">
                <a:ln>
                  <a:noFill/>
                </a:ln>
                <a:solidFill>
                  <a:prstClr val="black"/>
                </a:solidFill>
                <a:effectLst/>
                <a:uLnTx/>
                <a:uFillTx/>
                <a:latin typeface="Arial"/>
                <a:ea typeface="+mn-ea"/>
                <a:cs typeface="Arial"/>
              </a:rPr>
              <a:t> </a:t>
            </a:r>
            <a:r>
              <a:rPr kumimoji="0" sz="1400" b="0" i="0" u="none" strike="noStrike" kern="1200" cap="none" spc="-25" normalizeH="0" baseline="0" noProof="0" dirty="0">
                <a:ln>
                  <a:noFill/>
                </a:ln>
                <a:solidFill>
                  <a:prstClr val="black"/>
                </a:solidFill>
                <a:effectLst/>
                <a:uLnTx/>
                <a:uFillTx/>
                <a:latin typeface="Arial"/>
                <a:ea typeface="+mn-ea"/>
                <a:cs typeface="Arial"/>
              </a:rPr>
              <a:t>t</a:t>
            </a:r>
            <a:r>
              <a:rPr kumimoji="0" sz="1400" b="0" i="0" u="none" strike="noStrike" kern="1200" cap="none" spc="5" normalizeH="0" baseline="0" noProof="0" dirty="0">
                <a:ln>
                  <a:noFill/>
                </a:ln>
                <a:solidFill>
                  <a:prstClr val="black"/>
                </a:solidFill>
                <a:effectLst/>
                <a:uLnTx/>
                <a:uFillTx/>
                <a:latin typeface="Arial"/>
                <a:ea typeface="+mn-ea"/>
                <a:cs typeface="Arial"/>
              </a:rPr>
              <a:t>o</a:t>
            </a:r>
            <a:r>
              <a:rPr kumimoji="0" sz="1400" b="0" i="0" u="none" strike="noStrike" kern="1200" cap="none" spc="15" normalizeH="0" baseline="0" noProof="0" dirty="0">
                <a:ln>
                  <a:noFill/>
                </a:ln>
                <a:solidFill>
                  <a:prstClr val="black"/>
                </a:solidFill>
                <a:effectLst/>
                <a:uLnTx/>
                <a:uFillTx/>
                <a:latin typeface="Arial"/>
                <a:ea typeface="+mn-ea"/>
                <a:cs typeface="Arial"/>
              </a:rPr>
              <a:t> </a:t>
            </a:r>
            <a:r>
              <a:rPr kumimoji="0" sz="1400" b="0" i="0" u="none" strike="noStrike" kern="1200" cap="none" spc="40" normalizeH="0" baseline="0" noProof="0" dirty="0">
                <a:ln>
                  <a:noFill/>
                </a:ln>
                <a:solidFill>
                  <a:prstClr val="black"/>
                </a:solidFill>
                <a:effectLst/>
                <a:uLnTx/>
                <a:uFillTx/>
                <a:latin typeface="Arial"/>
                <a:ea typeface="+mn-ea"/>
                <a:cs typeface="Arial"/>
              </a:rPr>
              <a:t>c</a:t>
            </a:r>
            <a:r>
              <a:rPr kumimoji="0" sz="1400" b="0" i="0" u="none" strike="noStrike" kern="1200" cap="none" spc="-25" normalizeH="0" baseline="0" noProof="0" dirty="0">
                <a:ln>
                  <a:noFill/>
                </a:ln>
                <a:solidFill>
                  <a:prstClr val="black"/>
                </a:solidFill>
                <a:effectLst/>
                <a:uLnTx/>
                <a:uFillTx/>
                <a:latin typeface="Arial"/>
                <a:ea typeface="+mn-ea"/>
                <a:cs typeface="Arial"/>
              </a:rPr>
              <a:t>r</a:t>
            </a:r>
            <a:r>
              <a:rPr kumimoji="0" sz="1400" b="0" i="0" u="none" strike="noStrike" kern="1200" cap="none" spc="35" normalizeH="0" baseline="0" noProof="0" dirty="0">
                <a:ln>
                  <a:noFill/>
                </a:ln>
                <a:solidFill>
                  <a:prstClr val="black"/>
                </a:solidFill>
                <a:effectLst/>
                <a:uLnTx/>
                <a:uFillTx/>
                <a:latin typeface="Arial"/>
                <a:ea typeface="+mn-ea"/>
                <a:cs typeface="Arial"/>
              </a:rPr>
              <a:t>e</a:t>
            </a:r>
            <a:r>
              <a:rPr kumimoji="0" sz="1400" b="0" i="0" u="none" strike="noStrike" kern="1200" cap="none" spc="-40" normalizeH="0" baseline="0" noProof="0" dirty="0">
                <a:ln>
                  <a:noFill/>
                </a:ln>
                <a:solidFill>
                  <a:prstClr val="black"/>
                </a:solidFill>
                <a:effectLst/>
                <a:uLnTx/>
                <a:uFillTx/>
                <a:latin typeface="Arial"/>
                <a:ea typeface="+mn-ea"/>
                <a:cs typeface="Arial"/>
              </a:rPr>
              <a:t>a</a:t>
            </a:r>
            <a:r>
              <a:rPr kumimoji="0" sz="1400" b="0" i="0" u="none" strike="noStrike" kern="1200" cap="none" spc="-25" normalizeH="0" baseline="0" noProof="0" dirty="0">
                <a:ln>
                  <a:noFill/>
                </a:ln>
                <a:solidFill>
                  <a:prstClr val="black"/>
                </a:solidFill>
                <a:effectLst/>
                <a:uLnTx/>
                <a:uFillTx/>
                <a:latin typeface="Arial"/>
                <a:ea typeface="+mn-ea"/>
                <a:cs typeface="Arial"/>
              </a:rPr>
              <a:t>t</a:t>
            </a:r>
            <a:r>
              <a:rPr kumimoji="0" sz="1400" b="0" i="0" u="none" strike="noStrike" kern="1200" cap="none" spc="5" normalizeH="0" baseline="0" noProof="0" dirty="0">
                <a:ln>
                  <a:noFill/>
                </a:ln>
                <a:solidFill>
                  <a:prstClr val="black"/>
                </a:solidFill>
                <a:effectLst/>
                <a:uLnTx/>
                <a:uFillTx/>
                <a:latin typeface="Arial"/>
                <a:ea typeface="+mn-ea"/>
                <a:cs typeface="Arial"/>
              </a:rPr>
              <a:t>e</a:t>
            </a:r>
            <a:r>
              <a:rPr kumimoji="0" sz="1400" b="0" i="0" u="none" strike="noStrike" kern="1200" cap="none" spc="-60" normalizeH="0" baseline="0" noProof="0" dirty="0">
                <a:ln>
                  <a:noFill/>
                </a:ln>
                <a:solidFill>
                  <a:prstClr val="black"/>
                </a:solidFill>
                <a:effectLst/>
                <a:uLnTx/>
                <a:uFillTx/>
                <a:latin typeface="Arial"/>
                <a:ea typeface="+mn-ea"/>
                <a:cs typeface="Arial"/>
              </a:rPr>
              <a:t> </a:t>
            </a:r>
            <a:r>
              <a:rPr kumimoji="0" sz="1400" b="0" i="0" u="none" strike="noStrike" kern="1200" cap="none" spc="5" normalizeH="0" baseline="0" noProof="0" dirty="0">
                <a:ln>
                  <a:noFill/>
                </a:ln>
                <a:solidFill>
                  <a:prstClr val="black"/>
                </a:solidFill>
                <a:effectLst/>
                <a:uLnTx/>
                <a:uFillTx/>
                <a:latin typeface="Arial"/>
                <a:ea typeface="+mn-ea"/>
                <a:cs typeface="Arial"/>
              </a:rPr>
              <a:t>a</a:t>
            </a:r>
            <a:r>
              <a:rPr kumimoji="0" sz="1400" b="0" i="0" u="none" strike="noStrike" kern="1200" cap="none" spc="0" normalizeH="0" baseline="0" noProof="0" dirty="0">
                <a:ln>
                  <a:noFill/>
                </a:ln>
                <a:solidFill>
                  <a:prstClr val="black"/>
                </a:solidFill>
                <a:effectLst/>
                <a:uLnTx/>
                <a:uFillTx/>
                <a:latin typeface="Arial"/>
                <a:ea typeface="+mn-ea"/>
                <a:cs typeface="Arial"/>
              </a:rPr>
              <a:t> </a:t>
            </a:r>
            <a:r>
              <a:rPr kumimoji="0" sz="1400" b="0" i="0" u="none" strike="noStrike" kern="1200" cap="none" spc="25" normalizeH="0" baseline="0" noProof="0" dirty="0">
                <a:ln>
                  <a:noFill/>
                </a:ln>
                <a:solidFill>
                  <a:prstClr val="black"/>
                </a:solidFill>
                <a:effectLst/>
                <a:uLnTx/>
                <a:uFillTx/>
                <a:latin typeface="Arial"/>
                <a:ea typeface="+mn-ea"/>
                <a:cs typeface="Arial"/>
              </a:rPr>
              <a:t>VB</a:t>
            </a:r>
            <a:r>
              <a:rPr kumimoji="0" sz="1400" b="0" i="0" u="none" strike="noStrike" kern="1200" cap="none" spc="5" normalizeH="0" baseline="0" noProof="0" dirty="0">
                <a:ln>
                  <a:noFill/>
                </a:ln>
                <a:solidFill>
                  <a:prstClr val="black"/>
                </a:solidFill>
                <a:effectLst/>
                <a:uLnTx/>
                <a:uFillTx/>
                <a:latin typeface="Arial"/>
                <a:ea typeface="+mn-ea"/>
                <a:cs typeface="Arial"/>
              </a:rPr>
              <a:t>P</a:t>
            </a:r>
            <a:r>
              <a:rPr kumimoji="0" sz="1400" b="0" i="0" u="none" strike="noStrike" kern="1200" cap="none" spc="-140" normalizeH="0" baseline="0" noProof="0" dirty="0">
                <a:ln>
                  <a:noFill/>
                </a:ln>
                <a:solidFill>
                  <a:prstClr val="black"/>
                </a:solidFill>
                <a:effectLst/>
                <a:uLnTx/>
                <a:uFillTx/>
                <a:latin typeface="Arial"/>
                <a:ea typeface="+mn-ea"/>
                <a:cs typeface="Arial"/>
              </a:rPr>
              <a:t> </a:t>
            </a:r>
            <a:r>
              <a:rPr kumimoji="0" sz="1400" b="0" i="0" u="none" strike="noStrike" kern="1200" cap="none" spc="-40" normalizeH="0" baseline="0" noProof="0" dirty="0">
                <a:ln>
                  <a:noFill/>
                </a:ln>
                <a:solidFill>
                  <a:prstClr val="black"/>
                </a:solidFill>
                <a:effectLst/>
                <a:uLnTx/>
                <a:uFillTx/>
                <a:latin typeface="Arial"/>
                <a:ea typeface="+mn-ea"/>
                <a:cs typeface="Arial"/>
              </a:rPr>
              <a:t>a</a:t>
            </a:r>
            <a:r>
              <a:rPr kumimoji="0" sz="1400" b="0" i="0" u="none" strike="noStrike" kern="1200" cap="none" spc="-25" normalizeH="0" baseline="0" noProof="0" dirty="0">
                <a:ln>
                  <a:noFill/>
                </a:ln>
                <a:solidFill>
                  <a:prstClr val="black"/>
                </a:solidFill>
                <a:effectLst/>
                <a:uLnTx/>
                <a:uFillTx/>
                <a:latin typeface="Arial"/>
                <a:ea typeface="+mn-ea"/>
                <a:cs typeface="Arial"/>
              </a:rPr>
              <a:t>rr</a:t>
            </a:r>
            <a:r>
              <a:rPr kumimoji="0" sz="1400" b="0" i="0" u="none" strike="noStrike" kern="1200" cap="none" spc="-40" normalizeH="0" baseline="0" noProof="0" dirty="0">
                <a:ln>
                  <a:noFill/>
                </a:ln>
                <a:solidFill>
                  <a:prstClr val="black"/>
                </a:solidFill>
                <a:effectLst/>
                <a:uLnTx/>
                <a:uFillTx/>
                <a:latin typeface="Arial"/>
                <a:ea typeface="+mn-ea"/>
                <a:cs typeface="Arial"/>
              </a:rPr>
              <a:t>an</a:t>
            </a:r>
            <a:r>
              <a:rPr kumimoji="0" sz="1400" b="0" i="0" u="none" strike="noStrike" kern="1200" cap="none" spc="35" normalizeH="0" baseline="0" noProof="0" dirty="0">
                <a:ln>
                  <a:noFill/>
                </a:ln>
                <a:solidFill>
                  <a:prstClr val="black"/>
                </a:solidFill>
                <a:effectLst/>
                <a:uLnTx/>
                <a:uFillTx/>
                <a:latin typeface="Arial"/>
                <a:ea typeface="+mn-ea"/>
                <a:cs typeface="Arial"/>
              </a:rPr>
              <a:t>ge</a:t>
            </a:r>
            <a:r>
              <a:rPr kumimoji="0" sz="1400" b="0" i="0" u="none" strike="noStrike" kern="1200" cap="none" spc="20" normalizeH="0" baseline="0" noProof="0" dirty="0">
                <a:ln>
                  <a:noFill/>
                </a:ln>
                <a:solidFill>
                  <a:prstClr val="black"/>
                </a:solidFill>
                <a:effectLst/>
                <a:uLnTx/>
                <a:uFillTx/>
                <a:latin typeface="Arial"/>
                <a:ea typeface="+mn-ea"/>
                <a:cs typeface="Arial"/>
              </a:rPr>
              <a:t>m</a:t>
            </a:r>
            <a:r>
              <a:rPr kumimoji="0" sz="1400" b="0" i="0" u="none" strike="noStrike" kern="1200" cap="none" spc="35" normalizeH="0" baseline="0" noProof="0" dirty="0">
                <a:ln>
                  <a:noFill/>
                </a:ln>
                <a:solidFill>
                  <a:prstClr val="black"/>
                </a:solidFill>
                <a:effectLst/>
                <a:uLnTx/>
                <a:uFillTx/>
                <a:latin typeface="Arial"/>
                <a:ea typeface="+mn-ea"/>
                <a:cs typeface="Arial"/>
              </a:rPr>
              <a:t>e</a:t>
            </a:r>
            <a:r>
              <a:rPr kumimoji="0" sz="1400" b="0" i="0" u="none" strike="noStrike" kern="1200" cap="none" spc="-40" normalizeH="0" baseline="0" noProof="0" dirty="0">
                <a:ln>
                  <a:noFill/>
                </a:ln>
                <a:solidFill>
                  <a:prstClr val="black"/>
                </a:solidFill>
                <a:effectLst/>
                <a:uLnTx/>
                <a:uFillTx/>
                <a:latin typeface="Arial"/>
                <a:ea typeface="+mn-ea"/>
                <a:cs typeface="Arial"/>
              </a:rPr>
              <a:t>n</a:t>
            </a:r>
            <a:r>
              <a:rPr kumimoji="0" sz="1400" b="0" i="0" u="none" strike="noStrike" kern="1200" cap="none" spc="0" normalizeH="0" baseline="0" noProof="0" dirty="0">
                <a:ln>
                  <a:noFill/>
                </a:ln>
                <a:solidFill>
                  <a:prstClr val="black"/>
                </a:solidFill>
                <a:effectLst/>
                <a:uLnTx/>
                <a:uFillTx/>
                <a:latin typeface="Arial"/>
                <a:ea typeface="+mn-ea"/>
                <a:cs typeface="Arial"/>
              </a:rPr>
              <a:t>t</a:t>
            </a:r>
            <a:r>
              <a:rPr kumimoji="0" sz="1400" b="0" i="0" u="none" strike="noStrike" kern="1200" cap="none" spc="-40" normalizeH="0" baseline="0" noProof="0" dirty="0">
                <a:ln>
                  <a:noFill/>
                </a:ln>
                <a:solidFill>
                  <a:prstClr val="black"/>
                </a:solidFill>
                <a:effectLst/>
                <a:uLnTx/>
                <a:uFillTx/>
                <a:latin typeface="Arial"/>
                <a:ea typeface="+mn-ea"/>
                <a:cs typeface="Arial"/>
              </a:rPr>
              <a:t> </a:t>
            </a:r>
            <a:r>
              <a:rPr kumimoji="0" sz="1400" b="0" i="0" u="none" strike="noStrike" kern="1200" cap="none" spc="-25" normalizeH="0" baseline="0" noProof="0" dirty="0">
                <a:ln>
                  <a:noFill/>
                </a:ln>
                <a:solidFill>
                  <a:prstClr val="black"/>
                </a:solidFill>
                <a:effectLst/>
                <a:uLnTx/>
                <a:uFillTx/>
                <a:latin typeface="Arial"/>
                <a:ea typeface="+mn-ea"/>
                <a:cs typeface="Arial"/>
              </a:rPr>
              <a:t>t</a:t>
            </a:r>
            <a:r>
              <a:rPr kumimoji="0" sz="1400" b="0" i="0" u="none" strike="noStrike" kern="1200" cap="none" spc="-40" normalizeH="0" baseline="0" noProof="0" dirty="0">
                <a:ln>
                  <a:noFill/>
                </a:ln>
                <a:solidFill>
                  <a:prstClr val="black"/>
                </a:solidFill>
                <a:effectLst/>
                <a:uLnTx/>
                <a:uFillTx/>
                <a:latin typeface="Arial"/>
                <a:ea typeface="+mn-ea"/>
                <a:cs typeface="Arial"/>
              </a:rPr>
              <a:t>h</a:t>
            </a:r>
            <a:r>
              <a:rPr kumimoji="0" sz="1400" b="0" i="0" u="none" strike="noStrike" kern="1200" cap="none" spc="-25" normalizeH="0" baseline="0" noProof="0" dirty="0">
                <a:ln>
                  <a:noFill/>
                </a:ln>
                <a:solidFill>
                  <a:prstClr val="black"/>
                </a:solidFill>
                <a:effectLst/>
                <a:uLnTx/>
                <a:uFillTx/>
                <a:latin typeface="Arial"/>
                <a:ea typeface="+mn-ea"/>
                <a:cs typeface="Arial"/>
              </a:rPr>
              <a:t>r</a:t>
            </a:r>
            <a:r>
              <a:rPr kumimoji="0" sz="1400" b="0" i="0" u="none" strike="noStrike" kern="1200" cap="none" spc="35" normalizeH="0" baseline="0" noProof="0" dirty="0">
                <a:ln>
                  <a:noFill/>
                </a:ln>
                <a:solidFill>
                  <a:prstClr val="black"/>
                </a:solidFill>
                <a:effectLst/>
                <a:uLnTx/>
                <a:uFillTx/>
                <a:latin typeface="Arial"/>
                <a:ea typeface="+mn-ea"/>
                <a:cs typeface="Arial"/>
              </a:rPr>
              <a:t>o</a:t>
            </a:r>
            <a:r>
              <a:rPr kumimoji="0" sz="1400" b="0" i="0" u="none" strike="noStrike" kern="1200" cap="none" spc="-40" normalizeH="0" baseline="0" noProof="0" dirty="0">
                <a:ln>
                  <a:noFill/>
                </a:ln>
                <a:solidFill>
                  <a:prstClr val="black"/>
                </a:solidFill>
                <a:effectLst/>
                <a:uLnTx/>
                <a:uFillTx/>
                <a:latin typeface="Arial"/>
                <a:ea typeface="+mn-ea"/>
                <a:cs typeface="Arial"/>
              </a:rPr>
              <a:t>u</a:t>
            </a:r>
            <a:r>
              <a:rPr kumimoji="0" sz="1400" b="0" i="0" u="none" strike="noStrike" kern="1200" cap="none" spc="35" normalizeH="0" baseline="0" noProof="0" dirty="0">
                <a:ln>
                  <a:noFill/>
                </a:ln>
                <a:solidFill>
                  <a:prstClr val="black"/>
                </a:solidFill>
                <a:effectLst/>
                <a:uLnTx/>
                <a:uFillTx/>
                <a:latin typeface="Arial"/>
                <a:ea typeface="+mn-ea"/>
                <a:cs typeface="Arial"/>
              </a:rPr>
              <a:t>g</a:t>
            </a:r>
            <a:r>
              <a:rPr kumimoji="0" sz="1400" b="0" i="0" u="none" strike="noStrike" kern="1200" cap="none" spc="5" normalizeH="0" baseline="0" noProof="0" dirty="0">
                <a:ln>
                  <a:noFill/>
                </a:ln>
                <a:solidFill>
                  <a:prstClr val="black"/>
                </a:solidFill>
                <a:effectLst/>
                <a:uLnTx/>
                <a:uFillTx/>
                <a:latin typeface="Arial"/>
                <a:ea typeface="+mn-ea"/>
                <a:cs typeface="Arial"/>
              </a:rPr>
              <a:t>h</a:t>
            </a:r>
            <a:r>
              <a:rPr kumimoji="0" sz="1400" b="0" i="0" u="none" strike="noStrike" kern="1200" cap="none" spc="-60" normalizeH="0" baseline="0" noProof="0" dirty="0">
                <a:ln>
                  <a:noFill/>
                </a:ln>
                <a:solidFill>
                  <a:prstClr val="black"/>
                </a:solidFill>
                <a:effectLst/>
                <a:uLnTx/>
                <a:uFillTx/>
                <a:latin typeface="Arial"/>
                <a:ea typeface="+mn-ea"/>
                <a:cs typeface="Arial"/>
              </a:rPr>
              <a:t> </a:t>
            </a:r>
            <a:r>
              <a:rPr kumimoji="0" sz="1400" b="0" i="0" u="none" strike="noStrike" kern="1200" cap="none" spc="-20" normalizeH="0" baseline="0" noProof="0" dirty="0">
                <a:ln>
                  <a:noFill/>
                </a:ln>
                <a:solidFill>
                  <a:prstClr val="black"/>
                </a:solidFill>
                <a:effectLst/>
                <a:uLnTx/>
                <a:uFillTx/>
                <a:latin typeface="Arial"/>
                <a:ea typeface="+mn-ea"/>
                <a:cs typeface="Arial"/>
              </a:rPr>
              <a:t>i</a:t>
            </a:r>
            <a:r>
              <a:rPr kumimoji="0" sz="1400" b="0" i="0" u="none" strike="noStrike" kern="1200" cap="none" spc="-40" normalizeH="0" baseline="0" noProof="0" dirty="0">
                <a:ln>
                  <a:noFill/>
                </a:ln>
                <a:solidFill>
                  <a:prstClr val="black"/>
                </a:solidFill>
                <a:effectLst/>
                <a:uLnTx/>
                <a:uFillTx/>
                <a:latin typeface="Arial"/>
                <a:ea typeface="+mn-ea"/>
                <a:cs typeface="Arial"/>
              </a:rPr>
              <a:t>n</a:t>
            </a:r>
            <a:r>
              <a:rPr kumimoji="0" sz="1400" b="0" i="0" u="none" strike="noStrike" kern="1200" cap="none" spc="35" normalizeH="0" baseline="0" noProof="0" dirty="0">
                <a:ln>
                  <a:noFill/>
                </a:ln>
                <a:solidFill>
                  <a:prstClr val="black"/>
                </a:solidFill>
                <a:effectLst/>
                <a:uLnTx/>
                <a:uFillTx/>
                <a:latin typeface="Arial"/>
                <a:ea typeface="+mn-ea"/>
                <a:cs typeface="Arial"/>
              </a:rPr>
              <a:t>d</a:t>
            </a:r>
            <a:r>
              <a:rPr kumimoji="0" sz="1400" b="0" i="0" u="none" strike="noStrike" kern="1200" cap="none" spc="-20" normalizeH="0" baseline="0" noProof="0" dirty="0">
                <a:ln>
                  <a:noFill/>
                </a:ln>
                <a:solidFill>
                  <a:prstClr val="black"/>
                </a:solidFill>
                <a:effectLst/>
                <a:uLnTx/>
                <a:uFillTx/>
                <a:latin typeface="Arial"/>
                <a:ea typeface="+mn-ea"/>
                <a:cs typeface="Arial"/>
              </a:rPr>
              <a:t>i</a:t>
            </a:r>
            <a:r>
              <a:rPr kumimoji="0" sz="1400" b="0" i="0" u="none" strike="noStrike" kern="1200" cap="none" spc="-35" normalizeH="0" baseline="0" noProof="0" dirty="0">
                <a:ln>
                  <a:noFill/>
                </a:ln>
                <a:solidFill>
                  <a:prstClr val="black"/>
                </a:solidFill>
                <a:effectLst/>
                <a:uLnTx/>
                <a:uFillTx/>
                <a:latin typeface="Arial"/>
                <a:ea typeface="+mn-ea"/>
                <a:cs typeface="Arial"/>
              </a:rPr>
              <a:t>v</a:t>
            </a:r>
            <a:r>
              <a:rPr kumimoji="0" sz="1400" b="0" i="0" u="none" strike="noStrike" kern="1200" cap="none" spc="-20" normalizeH="0" baseline="0" noProof="0" dirty="0">
                <a:ln>
                  <a:noFill/>
                </a:ln>
                <a:solidFill>
                  <a:prstClr val="black"/>
                </a:solidFill>
                <a:effectLst/>
                <a:uLnTx/>
                <a:uFillTx/>
                <a:latin typeface="Arial"/>
                <a:ea typeface="+mn-ea"/>
                <a:cs typeface="Arial"/>
              </a:rPr>
              <a:t>i</a:t>
            </a:r>
            <a:r>
              <a:rPr kumimoji="0" sz="1400" b="0" i="0" u="none" strike="noStrike" kern="1200" cap="none" spc="35" normalizeH="0" baseline="0" noProof="0" dirty="0">
                <a:ln>
                  <a:noFill/>
                </a:ln>
                <a:solidFill>
                  <a:prstClr val="black"/>
                </a:solidFill>
                <a:effectLst/>
                <a:uLnTx/>
                <a:uFillTx/>
                <a:latin typeface="Arial"/>
                <a:ea typeface="+mn-ea"/>
                <a:cs typeface="Arial"/>
              </a:rPr>
              <a:t>d</a:t>
            </a:r>
            <a:r>
              <a:rPr kumimoji="0" sz="1400" b="0" i="0" u="none" strike="noStrike" kern="1200" cap="none" spc="-40" normalizeH="0" baseline="0" noProof="0" dirty="0">
                <a:ln>
                  <a:noFill/>
                </a:ln>
                <a:solidFill>
                  <a:prstClr val="black"/>
                </a:solidFill>
                <a:effectLst/>
                <a:uLnTx/>
                <a:uFillTx/>
                <a:latin typeface="Arial"/>
                <a:ea typeface="+mn-ea"/>
                <a:cs typeface="Arial"/>
              </a:rPr>
              <a:t>ua</a:t>
            </a:r>
            <a:r>
              <a:rPr kumimoji="0" sz="1400" b="0" i="0" u="none" strike="noStrike" kern="1200" cap="none" spc="0" normalizeH="0" baseline="0" noProof="0" dirty="0">
                <a:ln>
                  <a:noFill/>
                </a:ln>
                <a:solidFill>
                  <a:prstClr val="black"/>
                </a:solidFill>
                <a:effectLst/>
                <a:uLnTx/>
                <a:uFillTx/>
                <a:latin typeface="Arial"/>
                <a:ea typeface="+mn-ea"/>
                <a:cs typeface="Arial"/>
              </a:rPr>
              <a:t>l</a:t>
            </a:r>
            <a:r>
              <a:rPr kumimoji="0" sz="1400" b="0" i="0" u="none" strike="noStrike" kern="1200" cap="none" spc="40" normalizeH="0" baseline="0" noProof="0" dirty="0">
                <a:ln>
                  <a:noFill/>
                </a:ln>
                <a:solidFill>
                  <a:prstClr val="black"/>
                </a:solidFill>
                <a:effectLst/>
                <a:uLnTx/>
                <a:uFillTx/>
                <a:latin typeface="Arial"/>
                <a:ea typeface="+mn-ea"/>
                <a:cs typeface="Arial"/>
              </a:rPr>
              <a:t> c</a:t>
            </a:r>
            <a:r>
              <a:rPr kumimoji="0" sz="1400" b="0" i="0" u="none" strike="noStrike" kern="1200" cap="none" spc="35" normalizeH="0" baseline="0" noProof="0" dirty="0">
                <a:ln>
                  <a:noFill/>
                </a:ln>
                <a:solidFill>
                  <a:prstClr val="black"/>
                </a:solidFill>
                <a:effectLst/>
                <a:uLnTx/>
                <a:uFillTx/>
                <a:latin typeface="Arial"/>
                <a:ea typeface="+mn-ea"/>
                <a:cs typeface="Arial"/>
              </a:rPr>
              <a:t>o</a:t>
            </a:r>
            <a:r>
              <a:rPr kumimoji="0" sz="1400" b="0" i="0" u="none" strike="noStrike" kern="1200" cap="none" spc="-40" normalizeH="0" baseline="0" noProof="0" dirty="0">
                <a:ln>
                  <a:noFill/>
                </a:ln>
                <a:solidFill>
                  <a:prstClr val="black"/>
                </a:solidFill>
                <a:effectLst/>
                <a:uLnTx/>
                <a:uFillTx/>
                <a:latin typeface="Arial"/>
                <a:ea typeface="+mn-ea"/>
                <a:cs typeface="Arial"/>
              </a:rPr>
              <a:t>n</a:t>
            </a:r>
            <a:r>
              <a:rPr kumimoji="0" sz="1400" b="0" i="0" u="none" strike="noStrike" kern="1200" cap="none" spc="-25" normalizeH="0" baseline="0" noProof="0" dirty="0">
                <a:ln>
                  <a:noFill/>
                </a:ln>
                <a:solidFill>
                  <a:prstClr val="black"/>
                </a:solidFill>
                <a:effectLst/>
                <a:uLnTx/>
                <a:uFillTx/>
                <a:latin typeface="Arial"/>
                <a:ea typeface="+mn-ea"/>
                <a:cs typeface="Arial"/>
              </a:rPr>
              <a:t>tr</a:t>
            </a:r>
            <a:r>
              <a:rPr kumimoji="0" sz="1400" b="0" i="0" u="none" strike="noStrike" kern="1200" cap="none" spc="-40" normalizeH="0" baseline="0" noProof="0" dirty="0">
                <a:ln>
                  <a:noFill/>
                </a:ln>
                <a:solidFill>
                  <a:prstClr val="black"/>
                </a:solidFill>
                <a:effectLst/>
                <a:uLnTx/>
                <a:uFillTx/>
                <a:latin typeface="Arial"/>
                <a:ea typeface="+mn-ea"/>
                <a:cs typeface="Arial"/>
              </a:rPr>
              <a:t>a</a:t>
            </a:r>
            <a:r>
              <a:rPr kumimoji="0" sz="1400" b="0" i="0" u="none" strike="noStrike" kern="1200" cap="none" spc="40" normalizeH="0" baseline="0" noProof="0" dirty="0">
                <a:ln>
                  <a:noFill/>
                </a:ln>
                <a:solidFill>
                  <a:prstClr val="black"/>
                </a:solidFill>
                <a:effectLst/>
                <a:uLnTx/>
                <a:uFillTx/>
                <a:latin typeface="Arial"/>
                <a:ea typeface="+mn-ea"/>
                <a:cs typeface="Arial"/>
              </a:rPr>
              <a:t>c</a:t>
            </a:r>
            <a:r>
              <a:rPr kumimoji="0" sz="1400" b="0" i="0" u="none" strike="noStrike" kern="1200" cap="none" spc="-25" normalizeH="0" baseline="0" noProof="0" dirty="0">
                <a:ln>
                  <a:noFill/>
                </a:ln>
                <a:solidFill>
                  <a:prstClr val="black"/>
                </a:solidFill>
                <a:effectLst/>
                <a:uLnTx/>
                <a:uFillTx/>
                <a:latin typeface="Arial"/>
                <a:ea typeface="+mn-ea"/>
                <a:cs typeface="Arial"/>
              </a:rPr>
              <a:t>t</a:t>
            </a:r>
            <a:r>
              <a:rPr kumimoji="0" sz="1400" b="0" i="0" u="none" strike="noStrike" kern="1200" cap="none" spc="5" normalizeH="0" baseline="0" noProof="0" dirty="0">
                <a:ln>
                  <a:noFill/>
                </a:ln>
                <a:solidFill>
                  <a:prstClr val="black"/>
                </a:solidFill>
                <a:effectLst/>
                <a:uLnTx/>
                <a:uFillTx/>
                <a:latin typeface="Arial"/>
                <a:ea typeface="+mn-ea"/>
                <a:cs typeface="Arial"/>
              </a:rPr>
              <a:t>s</a:t>
            </a:r>
            <a:r>
              <a:rPr kumimoji="0" sz="1400" b="0" i="0" u="none" strike="noStrike" kern="1200" cap="none" spc="-130" normalizeH="0" baseline="0" noProof="0" dirty="0">
                <a:ln>
                  <a:noFill/>
                </a:ln>
                <a:solidFill>
                  <a:prstClr val="black"/>
                </a:solidFill>
                <a:effectLst/>
                <a:uLnTx/>
                <a:uFillTx/>
                <a:latin typeface="Arial"/>
                <a:ea typeface="+mn-ea"/>
                <a:cs typeface="Arial"/>
              </a:rPr>
              <a:t> </a:t>
            </a:r>
            <a:r>
              <a:rPr kumimoji="0" sz="1400" b="0" i="0" u="none" strike="noStrike" kern="1200" cap="none" spc="-45" normalizeH="0" baseline="0" noProof="0" dirty="0">
                <a:ln>
                  <a:noFill/>
                </a:ln>
                <a:solidFill>
                  <a:prstClr val="black"/>
                </a:solidFill>
                <a:effectLst/>
                <a:uLnTx/>
                <a:uFillTx/>
                <a:latin typeface="Arial"/>
                <a:ea typeface="+mn-ea"/>
                <a:cs typeface="Arial"/>
              </a:rPr>
              <a:t>w</a:t>
            </a:r>
            <a:r>
              <a:rPr kumimoji="0" sz="1400" b="0" i="0" u="none" strike="noStrike" kern="1200" cap="none" spc="-20" normalizeH="0" baseline="0" noProof="0" dirty="0">
                <a:ln>
                  <a:noFill/>
                </a:ln>
                <a:solidFill>
                  <a:prstClr val="black"/>
                </a:solidFill>
                <a:effectLst/>
                <a:uLnTx/>
                <a:uFillTx/>
                <a:latin typeface="Arial"/>
                <a:ea typeface="+mn-ea"/>
                <a:cs typeface="Arial"/>
              </a:rPr>
              <a:t>i</a:t>
            </a:r>
            <a:r>
              <a:rPr kumimoji="0" sz="1400" b="0" i="0" u="none" strike="noStrike" kern="1200" cap="none" spc="-25" normalizeH="0" baseline="0" noProof="0" dirty="0">
                <a:ln>
                  <a:noFill/>
                </a:ln>
                <a:solidFill>
                  <a:prstClr val="black"/>
                </a:solidFill>
                <a:effectLst/>
                <a:uLnTx/>
                <a:uFillTx/>
                <a:latin typeface="Arial"/>
                <a:ea typeface="+mn-ea"/>
                <a:cs typeface="Arial"/>
              </a:rPr>
              <a:t>t</a:t>
            </a:r>
            <a:r>
              <a:rPr kumimoji="0" sz="1400" b="0" i="0" u="none" strike="noStrike" kern="1200" cap="none" spc="5" normalizeH="0" baseline="0" noProof="0" dirty="0">
                <a:ln>
                  <a:noFill/>
                </a:ln>
                <a:solidFill>
                  <a:prstClr val="black"/>
                </a:solidFill>
                <a:effectLst/>
                <a:uLnTx/>
                <a:uFillTx/>
                <a:latin typeface="Arial"/>
                <a:ea typeface="+mn-ea"/>
                <a:cs typeface="Arial"/>
              </a:rPr>
              <a:t>h</a:t>
            </a:r>
            <a:r>
              <a:rPr kumimoji="0" sz="1400" b="0" i="0" u="none" strike="noStrike" kern="1200" cap="none" spc="90" normalizeH="0" baseline="0" noProof="0" dirty="0">
                <a:ln>
                  <a:noFill/>
                </a:ln>
                <a:solidFill>
                  <a:prstClr val="black"/>
                </a:solidFill>
                <a:effectLst/>
                <a:uLnTx/>
                <a:uFillTx/>
                <a:latin typeface="Arial"/>
                <a:ea typeface="+mn-ea"/>
                <a:cs typeface="Arial"/>
              </a:rPr>
              <a:t> </a:t>
            </a:r>
            <a:r>
              <a:rPr kumimoji="0" sz="1400" b="0" i="0" u="none" strike="noStrike" kern="1200" cap="none" spc="-25" normalizeH="0" baseline="0" noProof="0" dirty="0">
                <a:ln>
                  <a:noFill/>
                </a:ln>
                <a:solidFill>
                  <a:prstClr val="black"/>
                </a:solidFill>
                <a:effectLst/>
                <a:uLnTx/>
                <a:uFillTx/>
                <a:latin typeface="Arial"/>
                <a:ea typeface="+mn-ea"/>
                <a:cs typeface="Arial"/>
              </a:rPr>
              <a:t>t</a:t>
            </a:r>
            <a:r>
              <a:rPr kumimoji="0" sz="1400" b="0" i="0" u="none" strike="noStrike" kern="1200" cap="none" spc="-40" normalizeH="0" baseline="0" noProof="0" dirty="0">
                <a:ln>
                  <a:noFill/>
                </a:ln>
                <a:solidFill>
                  <a:prstClr val="black"/>
                </a:solidFill>
                <a:effectLst/>
                <a:uLnTx/>
                <a:uFillTx/>
                <a:latin typeface="Arial"/>
                <a:ea typeface="+mn-ea"/>
                <a:cs typeface="Arial"/>
              </a:rPr>
              <a:t>h</a:t>
            </a:r>
            <a:r>
              <a:rPr kumimoji="0" sz="1400" b="0" i="0" u="none" strike="noStrike" kern="1200" cap="none" spc="35" normalizeH="0" baseline="0" noProof="0" dirty="0">
                <a:ln>
                  <a:noFill/>
                </a:ln>
                <a:solidFill>
                  <a:prstClr val="black"/>
                </a:solidFill>
                <a:effectLst/>
                <a:uLnTx/>
                <a:uFillTx/>
                <a:latin typeface="Arial"/>
                <a:ea typeface="+mn-ea"/>
                <a:cs typeface="Arial"/>
              </a:rPr>
              <a:t>e</a:t>
            </a:r>
            <a:r>
              <a:rPr kumimoji="0" sz="1400" b="0" i="0" u="none" strike="noStrike" kern="1200" cap="none" spc="40" normalizeH="0" baseline="0" noProof="0" dirty="0">
                <a:ln>
                  <a:noFill/>
                </a:ln>
                <a:solidFill>
                  <a:prstClr val="black"/>
                </a:solidFill>
                <a:effectLst/>
                <a:uLnTx/>
                <a:uFillTx/>
                <a:latin typeface="Arial"/>
                <a:ea typeface="+mn-ea"/>
                <a:cs typeface="Arial"/>
              </a:rPr>
              <a:t>s</a:t>
            </a:r>
            <a:r>
              <a:rPr kumimoji="0" sz="1400" b="0" i="0" u="none" strike="noStrike" kern="1200" cap="none" spc="5" normalizeH="0" baseline="0" noProof="0" dirty="0">
                <a:ln>
                  <a:noFill/>
                </a:ln>
                <a:solidFill>
                  <a:prstClr val="black"/>
                </a:solidFill>
                <a:effectLst/>
                <a:uLnTx/>
                <a:uFillTx/>
                <a:latin typeface="Arial"/>
                <a:ea typeface="+mn-ea"/>
                <a:cs typeface="Arial"/>
              </a:rPr>
              <a:t>e</a:t>
            </a:r>
            <a:endParaRPr kumimoji="0" sz="1400" b="0" i="0" u="none" strike="noStrike" kern="1200" cap="none" spc="0" normalizeH="0" baseline="0" noProof="0" dirty="0">
              <a:ln>
                <a:noFill/>
              </a:ln>
              <a:solidFill>
                <a:prstClr val="black"/>
              </a:solidFill>
              <a:effectLst/>
              <a:uLnTx/>
              <a:uFillTx/>
              <a:latin typeface="Arial"/>
              <a:ea typeface="+mn-ea"/>
              <a:cs typeface="Arial"/>
            </a:endParaRPr>
          </a:p>
          <a:p>
            <a:pPr marL="240665" marR="0" lvl="0" indent="0" algn="l" defTabSz="914400" rtl="0" eaLnBrk="1" fontAlgn="auto" latinLnBrk="0" hangingPunct="1">
              <a:lnSpc>
                <a:spcPts val="1675"/>
              </a:lnSpc>
              <a:spcBef>
                <a:spcPts val="0"/>
              </a:spcBef>
              <a:spcAft>
                <a:spcPts val="0"/>
              </a:spcAft>
              <a:buClrTx/>
              <a:buSzTx/>
              <a:buFontTx/>
              <a:buNone/>
              <a:tabLst/>
              <a:defRPr/>
            </a:pPr>
            <a:r>
              <a:rPr kumimoji="0" sz="1400" b="0" i="0" u="none" strike="noStrike" kern="1200" cap="none" spc="35" normalizeH="0" baseline="0" noProof="0" dirty="0">
                <a:ln>
                  <a:noFill/>
                </a:ln>
                <a:solidFill>
                  <a:prstClr val="black"/>
                </a:solidFill>
                <a:effectLst/>
                <a:uLnTx/>
                <a:uFillTx/>
                <a:latin typeface="Arial"/>
                <a:ea typeface="+mn-ea"/>
                <a:cs typeface="Arial"/>
              </a:rPr>
              <a:t>p</a:t>
            </a:r>
            <a:r>
              <a:rPr kumimoji="0" sz="1400" b="0" i="0" u="none" strike="noStrike" kern="1200" cap="none" spc="-25" normalizeH="0" baseline="0" noProof="0" dirty="0">
                <a:ln>
                  <a:noFill/>
                </a:ln>
                <a:solidFill>
                  <a:prstClr val="black"/>
                </a:solidFill>
                <a:effectLst/>
                <a:uLnTx/>
                <a:uFillTx/>
                <a:latin typeface="Arial"/>
                <a:ea typeface="+mn-ea"/>
                <a:cs typeface="Arial"/>
              </a:rPr>
              <a:t>r</a:t>
            </a:r>
            <a:r>
              <a:rPr kumimoji="0" sz="1400" b="0" i="0" u="none" strike="noStrike" kern="1200" cap="none" spc="35" normalizeH="0" baseline="0" noProof="0" dirty="0">
                <a:ln>
                  <a:noFill/>
                </a:ln>
                <a:solidFill>
                  <a:prstClr val="black"/>
                </a:solidFill>
                <a:effectLst/>
                <a:uLnTx/>
                <a:uFillTx/>
                <a:latin typeface="Arial"/>
                <a:ea typeface="+mn-ea"/>
                <a:cs typeface="Arial"/>
              </a:rPr>
              <a:t>o</a:t>
            </a:r>
            <a:r>
              <a:rPr kumimoji="0" sz="1400" b="0" i="0" u="none" strike="noStrike" kern="1200" cap="none" spc="-35" normalizeH="0" baseline="0" noProof="0" dirty="0">
                <a:ln>
                  <a:noFill/>
                </a:ln>
                <a:solidFill>
                  <a:prstClr val="black"/>
                </a:solidFill>
                <a:effectLst/>
                <a:uLnTx/>
                <a:uFillTx/>
                <a:latin typeface="Arial"/>
                <a:ea typeface="+mn-ea"/>
                <a:cs typeface="Arial"/>
              </a:rPr>
              <a:t>v</a:t>
            </a:r>
            <a:r>
              <a:rPr kumimoji="0" sz="1400" b="0" i="0" u="none" strike="noStrike" kern="1200" cap="none" spc="-20" normalizeH="0" baseline="0" noProof="0" dirty="0">
                <a:ln>
                  <a:noFill/>
                </a:ln>
                <a:solidFill>
                  <a:prstClr val="black"/>
                </a:solidFill>
                <a:effectLst/>
                <a:uLnTx/>
                <a:uFillTx/>
                <a:latin typeface="Arial"/>
                <a:ea typeface="+mn-ea"/>
                <a:cs typeface="Arial"/>
              </a:rPr>
              <a:t>i</a:t>
            </a:r>
            <a:r>
              <a:rPr kumimoji="0" sz="1400" b="0" i="0" u="none" strike="noStrike" kern="1200" cap="none" spc="35" normalizeH="0" baseline="0" noProof="0" dirty="0">
                <a:ln>
                  <a:noFill/>
                </a:ln>
                <a:solidFill>
                  <a:prstClr val="black"/>
                </a:solidFill>
                <a:effectLst/>
                <a:uLnTx/>
                <a:uFillTx/>
                <a:latin typeface="Arial"/>
                <a:ea typeface="+mn-ea"/>
                <a:cs typeface="Arial"/>
              </a:rPr>
              <a:t>de</a:t>
            </a:r>
            <a:r>
              <a:rPr kumimoji="0" sz="1400" b="0" i="0" u="none" strike="noStrike" kern="1200" cap="none" spc="-25" normalizeH="0" baseline="0" noProof="0" dirty="0">
                <a:ln>
                  <a:noFill/>
                </a:ln>
                <a:solidFill>
                  <a:prstClr val="black"/>
                </a:solidFill>
                <a:effectLst/>
                <a:uLnTx/>
                <a:uFillTx/>
                <a:latin typeface="Arial"/>
                <a:ea typeface="+mn-ea"/>
                <a:cs typeface="Arial"/>
              </a:rPr>
              <a:t>r</a:t>
            </a:r>
            <a:r>
              <a:rPr kumimoji="0" sz="1400" b="0" i="0" u="none" strike="noStrike" kern="1200" cap="none" spc="40" normalizeH="0" baseline="0" noProof="0" dirty="0">
                <a:ln>
                  <a:noFill/>
                </a:ln>
                <a:solidFill>
                  <a:prstClr val="black"/>
                </a:solidFill>
                <a:effectLst/>
                <a:uLnTx/>
                <a:uFillTx/>
                <a:latin typeface="Arial"/>
                <a:ea typeface="+mn-ea"/>
                <a:cs typeface="Arial"/>
              </a:rPr>
              <a:t>s</a:t>
            </a:r>
            <a:r>
              <a:rPr kumimoji="0" sz="1400" b="0" i="0" u="none" strike="noStrike" kern="1200" cap="none" spc="0" normalizeH="0" baseline="0" noProof="0" dirty="0">
                <a:ln>
                  <a:noFill/>
                </a:ln>
                <a:solidFill>
                  <a:prstClr val="black"/>
                </a:solidFill>
                <a:effectLst/>
                <a:uLnTx/>
                <a:uFillTx/>
                <a:latin typeface="Arial"/>
                <a:ea typeface="+mn-ea"/>
                <a:cs typeface="Arial"/>
              </a:rPr>
              <a:t>.</a:t>
            </a:r>
          </a:p>
        </p:txBody>
      </p:sp>
    </p:spTree>
    <p:extLst>
      <p:ext uri="{BB962C8B-B14F-4D97-AF65-F5344CB8AC3E}">
        <p14:creationId xmlns:p14="http://schemas.microsoft.com/office/powerpoint/2010/main" val="178201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CC229FA-BA79-4B40-91A2-65580036BAE7}" type="slidenum">
              <a:rPr lang="en-US" smtClean="0"/>
              <a:pPr/>
              <a:t>8</a:t>
            </a:fld>
            <a:endParaRPr lang="en-US" dirty="0"/>
          </a:p>
        </p:txBody>
      </p:sp>
      <p:sp>
        <p:nvSpPr>
          <p:cNvPr id="36" name="Rectangle 35"/>
          <p:cNvSpPr/>
          <p:nvPr/>
        </p:nvSpPr>
        <p:spPr>
          <a:xfrm>
            <a:off x="467594" y="3505761"/>
            <a:ext cx="11095538"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503278"/>
                </a:solidFill>
                <a:effectLst/>
                <a:uLnTx/>
                <a:uFillTx/>
                <a:latin typeface="Arial"/>
                <a:ea typeface="+mn-ea"/>
                <a:cs typeface="+mn-cs"/>
              </a:rPr>
              <a:t>Target Budget Adjustments &amp; Distribution of Shared Savings</a:t>
            </a:r>
            <a:endParaRPr kumimoji="0" lang="en-US" sz="10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084477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73192"/>
            <a:ext cx="9184758" cy="1052434"/>
          </a:xfrm>
        </p:spPr>
        <p:txBody>
          <a:bodyPr>
            <a:normAutofit/>
          </a:bodyPr>
          <a:lstStyle/>
          <a:p>
            <a:pPr marL="12700" marR="5080" lvl="0">
              <a:lnSpc>
                <a:spcPts val="3450"/>
              </a:lnSpc>
              <a:spcBef>
                <a:spcPts val="0"/>
              </a:spcBef>
              <a:defRPr/>
            </a:pPr>
            <a:r>
              <a:rPr lang="en-US" dirty="0"/>
              <a:t>Target Budget Setting Components are Flexible</a:t>
            </a:r>
            <a:endParaRPr lang="en-US" dirty="0">
              <a:solidFill>
                <a:prstClr val="black"/>
              </a:solidFill>
              <a:cs typeface="Arial"/>
            </a:endParaRPr>
          </a:p>
        </p:txBody>
      </p:sp>
      <p:sp>
        <p:nvSpPr>
          <p:cNvPr id="4" name="Slide Number Placeholder 3"/>
          <p:cNvSpPr>
            <a:spLocks noGrp="1"/>
          </p:cNvSpPr>
          <p:nvPr>
            <p:ph type="sldNum" sz="quarter" idx="12"/>
          </p:nvPr>
        </p:nvSpPr>
        <p:spPr/>
        <p:txBody>
          <a:bodyPr/>
          <a:lstStyle/>
          <a:p>
            <a:fld id="{CCC229FA-BA79-4B40-91A2-65580036BAE7}" type="slidenum">
              <a:rPr lang="en-US" smtClean="0"/>
              <a:pPr/>
              <a:t>9</a:t>
            </a:fld>
            <a:endParaRPr lang="en-US" dirty="0"/>
          </a:p>
        </p:txBody>
      </p:sp>
      <p:sp>
        <p:nvSpPr>
          <p:cNvPr id="35" name="Rectangle 34"/>
          <p:cNvSpPr/>
          <p:nvPr/>
        </p:nvSpPr>
        <p:spPr>
          <a:xfrm>
            <a:off x="9741877" y="5811715"/>
            <a:ext cx="2450124" cy="10462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36" name="Rectangle 35"/>
          <p:cNvSpPr/>
          <p:nvPr/>
        </p:nvSpPr>
        <p:spPr>
          <a:xfrm>
            <a:off x="0" y="2228314"/>
            <a:ext cx="12192001" cy="45299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37" name="Oval 36"/>
          <p:cNvSpPr/>
          <p:nvPr/>
        </p:nvSpPr>
        <p:spPr>
          <a:xfrm>
            <a:off x="9355415" y="2384178"/>
            <a:ext cx="2336402" cy="2326800"/>
          </a:xfrm>
          <a:prstGeom prst="ellipse">
            <a:avLst/>
          </a:prstGeom>
          <a:solidFill>
            <a:schemeClr val="bg1"/>
          </a:solidFill>
          <a:ln w="57150" cmpd="sng">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30000" noProof="0" dirty="0">
              <a:ln>
                <a:noFill/>
              </a:ln>
              <a:solidFill>
                <a:prstClr val="black"/>
              </a:solidFill>
              <a:effectLst/>
              <a:uLnTx/>
              <a:uFillTx/>
              <a:latin typeface="Arial"/>
              <a:ea typeface="+mn-ea"/>
              <a:cs typeface="+mn-cs"/>
            </a:endParaRPr>
          </a:p>
        </p:txBody>
      </p:sp>
      <p:sp>
        <p:nvSpPr>
          <p:cNvPr id="38" name="Oval 37"/>
          <p:cNvSpPr/>
          <p:nvPr/>
        </p:nvSpPr>
        <p:spPr>
          <a:xfrm>
            <a:off x="467590" y="2391902"/>
            <a:ext cx="2336402" cy="2326800"/>
          </a:xfrm>
          <a:prstGeom prst="ellipse">
            <a:avLst/>
          </a:prstGeom>
          <a:solidFill>
            <a:schemeClr val="bg1"/>
          </a:solidFill>
          <a:ln w="57150" cmpd="sng">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30000" noProof="0" dirty="0">
              <a:ln>
                <a:noFill/>
              </a:ln>
              <a:solidFill>
                <a:prstClr val="black"/>
              </a:solidFill>
              <a:effectLst/>
              <a:uLnTx/>
              <a:uFillTx/>
              <a:latin typeface="Arial"/>
              <a:ea typeface="+mn-ea"/>
              <a:cs typeface="+mn-cs"/>
            </a:endParaRPr>
          </a:p>
        </p:txBody>
      </p:sp>
      <p:sp>
        <p:nvSpPr>
          <p:cNvPr id="39" name="Oval 38"/>
          <p:cNvSpPr/>
          <p:nvPr/>
        </p:nvSpPr>
        <p:spPr>
          <a:xfrm>
            <a:off x="3430020" y="2419508"/>
            <a:ext cx="2336402" cy="2326800"/>
          </a:xfrm>
          <a:prstGeom prst="ellipse">
            <a:avLst/>
          </a:prstGeom>
          <a:solidFill>
            <a:schemeClr val="bg1"/>
          </a:solidFill>
          <a:ln w="57150" cmpd="sng">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30000" noProof="0" dirty="0">
              <a:ln>
                <a:noFill/>
              </a:ln>
              <a:solidFill>
                <a:prstClr val="black"/>
              </a:solidFill>
              <a:effectLst/>
              <a:uLnTx/>
              <a:uFillTx/>
              <a:latin typeface="Arial"/>
              <a:ea typeface="+mn-ea"/>
              <a:cs typeface="+mn-cs"/>
            </a:endParaRPr>
          </a:p>
        </p:txBody>
      </p:sp>
      <p:sp>
        <p:nvSpPr>
          <p:cNvPr id="70" name="Rectangle 69"/>
          <p:cNvSpPr/>
          <p:nvPr/>
        </p:nvSpPr>
        <p:spPr>
          <a:xfrm>
            <a:off x="9643116" y="3130135"/>
            <a:ext cx="1760999"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a:ea typeface="+mn-ea"/>
                <a:cs typeface="+mn-cs"/>
              </a:rPr>
              <a:t>Performance Adjustment</a:t>
            </a:r>
          </a:p>
        </p:txBody>
      </p:sp>
      <p:cxnSp>
        <p:nvCxnSpPr>
          <p:cNvPr id="71" name="Straight Connector 70"/>
          <p:cNvCxnSpPr/>
          <p:nvPr/>
        </p:nvCxnSpPr>
        <p:spPr>
          <a:xfrm>
            <a:off x="2" y="2222851"/>
            <a:ext cx="12192000" cy="0"/>
          </a:xfrm>
          <a:prstGeom prst="line">
            <a:avLst/>
          </a:prstGeom>
          <a:ln w="635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1015" y="6758240"/>
            <a:ext cx="12192000" cy="0"/>
          </a:xfrm>
          <a:prstGeom prst="line">
            <a:avLst/>
          </a:prstGeom>
          <a:ln w="63500">
            <a:solidFill>
              <a:schemeClr val="tx2"/>
            </a:solidFill>
          </a:ln>
        </p:spPr>
        <p:style>
          <a:lnRef idx="1">
            <a:schemeClr val="accent1"/>
          </a:lnRef>
          <a:fillRef idx="0">
            <a:schemeClr val="accent1"/>
          </a:fillRef>
          <a:effectRef idx="0">
            <a:schemeClr val="accent1"/>
          </a:effectRef>
          <a:fontRef idx="minor">
            <a:schemeClr val="tx1"/>
          </a:fontRef>
        </p:style>
      </p:cxnSp>
      <p:sp>
        <p:nvSpPr>
          <p:cNvPr id="73" name="Rectangle 72"/>
          <p:cNvSpPr/>
          <p:nvPr/>
        </p:nvSpPr>
        <p:spPr>
          <a:xfrm>
            <a:off x="713185" y="3165863"/>
            <a:ext cx="1796282"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a:ea typeface="+mn-ea"/>
                <a:cs typeface="+mn-cs"/>
              </a:rPr>
              <a:t>Baseline Setting</a:t>
            </a:r>
          </a:p>
        </p:txBody>
      </p:sp>
      <p:pic>
        <p:nvPicPr>
          <p:cNvPr id="74" name="Picture 6" descr="Money Graph ic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3380" y="2407868"/>
            <a:ext cx="685719" cy="685719"/>
          </a:xfrm>
          <a:prstGeom prst="rect">
            <a:avLst/>
          </a:prstGeom>
          <a:noFill/>
          <a:extLst>
            <a:ext uri="{909E8E84-426E-40DD-AFC4-6F175D3DCCD1}">
              <a14:hiddenFill xmlns:a14="http://schemas.microsoft.com/office/drawing/2010/main">
                <a:solidFill>
                  <a:srgbClr val="FFFFFF"/>
                </a:solidFill>
              </a14:hiddenFill>
            </a:ext>
          </a:extLst>
        </p:spPr>
      </p:pic>
      <p:sp>
        <p:nvSpPr>
          <p:cNvPr id="75" name="Oval 74"/>
          <p:cNvSpPr/>
          <p:nvPr/>
        </p:nvSpPr>
        <p:spPr>
          <a:xfrm>
            <a:off x="6442773" y="2419508"/>
            <a:ext cx="2336402" cy="2326800"/>
          </a:xfrm>
          <a:prstGeom prst="ellipse">
            <a:avLst/>
          </a:prstGeom>
          <a:solidFill>
            <a:schemeClr val="bg1"/>
          </a:solidFill>
          <a:ln w="57150" cmpd="sng">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30000" noProof="0" dirty="0">
              <a:ln>
                <a:noFill/>
              </a:ln>
              <a:solidFill>
                <a:prstClr val="black"/>
              </a:solidFill>
              <a:effectLst/>
              <a:uLnTx/>
              <a:uFillTx/>
              <a:latin typeface="Arial"/>
              <a:ea typeface="+mn-ea"/>
              <a:cs typeface="+mn-cs"/>
            </a:endParaRPr>
          </a:p>
        </p:txBody>
      </p:sp>
      <p:sp>
        <p:nvSpPr>
          <p:cNvPr id="76" name="Rectangle 75"/>
          <p:cNvSpPr/>
          <p:nvPr/>
        </p:nvSpPr>
        <p:spPr>
          <a:xfrm>
            <a:off x="3594643" y="3166061"/>
            <a:ext cx="2045209"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a:ea typeface="+mn-ea"/>
                <a:cs typeface="+mn-cs"/>
              </a:rPr>
              <a:t>Trend</a:t>
            </a:r>
            <a:br>
              <a:rPr kumimoji="0" lang="en-US" sz="2000" b="1" i="0" u="none" strike="noStrike" kern="1200" cap="none" spc="0" normalizeH="0" baseline="0" noProof="0" dirty="0">
                <a:ln>
                  <a:noFill/>
                </a:ln>
                <a:solidFill>
                  <a:prstClr val="black"/>
                </a:solidFill>
                <a:effectLst/>
                <a:uLnTx/>
                <a:uFillTx/>
                <a:latin typeface="Arial"/>
                <a:ea typeface="+mn-ea"/>
                <a:cs typeface="+mn-cs"/>
              </a:rPr>
            </a:br>
            <a:r>
              <a:rPr kumimoji="0" lang="en-US" sz="2000" b="1" i="0" u="none" strike="noStrike" kern="1200" cap="none" spc="0" normalizeH="0" baseline="0" noProof="0" dirty="0">
                <a:ln>
                  <a:noFill/>
                </a:ln>
                <a:solidFill>
                  <a:prstClr val="black"/>
                </a:solidFill>
                <a:effectLst/>
                <a:uLnTx/>
                <a:uFillTx/>
                <a:latin typeface="Arial"/>
                <a:ea typeface="+mn-ea"/>
                <a:cs typeface="+mn-cs"/>
              </a:rPr>
              <a:t>Determination</a:t>
            </a:r>
          </a:p>
        </p:txBody>
      </p:sp>
      <p:cxnSp>
        <p:nvCxnSpPr>
          <p:cNvPr id="77" name="Straight Connector 76"/>
          <p:cNvCxnSpPr>
            <a:stCxn id="38" idx="4"/>
            <a:endCxn id="78" idx="2"/>
          </p:cNvCxnSpPr>
          <p:nvPr/>
        </p:nvCxnSpPr>
        <p:spPr>
          <a:xfrm flipH="1">
            <a:off x="1587313" y="4718702"/>
            <a:ext cx="48478" cy="1439122"/>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78" name="Rounded Rectangle 77"/>
          <p:cNvSpPr/>
          <p:nvPr/>
        </p:nvSpPr>
        <p:spPr>
          <a:xfrm>
            <a:off x="467591" y="5388383"/>
            <a:ext cx="2239444" cy="769441"/>
          </a:xfrm>
          <a:prstGeom prst="roundRect">
            <a:avLst/>
          </a:prstGeom>
          <a:solidFill>
            <a:schemeClr val="accent1">
              <a:lumMod val="20000"/>
              <a:lumOff val="80000"/>
            </a:schemeClr>
          </a:solidFill>
          <a:ln w="28575" cmpd="sng">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30000" noProof="0" dirty="0">
              <a:ln>
                <a:noFill/>
              </a:ln>
              <a:solidFill>
                <a:prstClr val="black"/>
              </a:solidFill>
              <a:effectLst/>
              <a:uLnTx/>
              <a:uFillTx/>
              <a:latin typeface="Arial"/>
              <a:ea typeface="+mn-ea"/>
              <a:cs typeface="+mn-cs"/>
            </a:endParaRPr>
          </a:p>
        </p:txBody>
      </p:sp>
      <p:sp>
        <p:nvSpPr>
          <p:cNvPr id="79" name="Rectangle 78"/>
          <p:cNvSpPr/>
          <p:nvPr/>
        </p:nvSpPr>
        <p:spPr>
          <a:xfrm>
            <a:off x="466577" y="5379329"/>
            <a:ext cx="2228320" cy="76944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black"/>
                </a:solidFill>
                <a:effectLst/>
                <a:uLnTx/>
                <a:uFillTx/>
                <a:latin typeface="Arial"/>
                <a:ea typeface="+mn-ea"/>
                <a:cs typeface="+mn-cs"/>
              </a:rPr>
              <a:t>Guideline</a:t>
            </a:r>
            <a:r>
              <a:rPr kumimoji="0" lang="en-US" sz="1200" b="1" i="0" u="none" strike="noStrike" kern="1200" cap="none" spc="0" normalizeH="0" baseline="0" noProof="0" dirty="0">
                <a:ln>
                  <a:noFill/>
                </a:ln>
                <a:solidFill>
                  <a:prstClr val="black"/>
                </a:solidFill>
                <a:effectLst/>
                <a:uLnTx/>
                <a:uFillTx/>
                <a:latin typeface="Arial"/>
                <a:ea typeface="+mn-ea"/>
                <a:cs typeface="+mn-cs"/>
              </a:rPr>
              <a:t>: Historic claims data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prstClr val="black"/>
                </a:solidFill>
                <a:effectLst/>
                <a:uLnTx/>
                <a:uFillTx/>
                <a:latin typeface="Arial"/>
                <a:ea typeface="+mn-ea"/>
                <a:cs typeface="+mn-cs"/>
              </a:rPr>
              <a:t>3 year look back. Recent years are weighted more.</a:t>
            </a:r>
          </a:p>
        </p:txBody>
      </p:sp>
      <p:sp>
        <p:nvSpPr>
          <p:cNvPr id="80" name="Rectangle 79"/>
          <p:cNvSpPr/>
          <p:nvPr/>
        </p:nvSpPr>
        <p:spPr>
          <a:xfrm>
            <a:off x="6699907" y="3178761"/>
            <a:ext cx="1822133"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a:ea typeface="+mn-ea"/>
                <a:cs typeface="+mn-cs"/>
              </a:rPr>
              <a:t>Risk Adjustment</a:t>
            </a:r>
          </a:p>
        </p:txBody>
      </p:sp>
      <p:pic>
        <p:nvPicPr>
          <p:cNvPr id="81" name="Picture 2" descr="health care shield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46609" y="2275662"/>
            <a:ext cx="740637" cy="740638"/>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2" descr="growth statistics icon"/>
          <p:cNvPicPr>
            <a:picLocks noChangeAspect="1" noChangeArrowheads="1"/>
          </p:cNvPicPr>
          <p:nvPr/>
        </p:nvPicPr>
        <p:blipFill>
          <a:blip r:embed="rId4" cstate="print">
            <a:duotone>
              <a:schemeClr val="accent2">
                <a:shade val="45000"/>
                <a:satMod val="135000"/>
              </a:schemeClr>
              <a:prstClr val="white"/>
            </a:duotone>
            <a:extLst>
              <a:ext uri="{BEBA8EAE-BF5A-486C-A8C5-ECC9F3942E4B}">
                <a14:imgProps xmlns:a14="http://schemas.microsoft.com/office/drawing/2010/main">
                  <a14:imgLayer r:embed="rId5">
                    <a14:imgEffect>
                      <a14:sharpenSoften amount="-50000"/>
                    </a14:imgEffect>
                    <a14:imgEffect>
                      <a14:saturation sat="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3391448" y="2429941"/>
            <a:ext cx="586288" cy="586288"/>
          </a:xfrm>
          <a:prstGeom prst="rect">
            <a:avLst/>
          </a:prstGeom>
          <a:noFill/>
          <a:extLst>
            <a:ext uri="{909E8E84-426E-40DD-AFC4-6F175D3DCCD1}">
              <a14:hiddenFill xmlns:a14="http://schemas.microsoft.com/office/drawing/2010/main">
                <a:solidFill>
                  <a:srgbClr val="FFFFFF"/>
                </a:solidFill>
              </a14:hiddenFill>
            </a:ext>
          </a:extLst>
        </p:spPr>
      </p:pic>
      <p:sp>
        <p:nvSpPr>
          <p:cNvPr id="83" name="Rounded Rectangle 82"/>
          <p:cNvSpPr/>
          <p:nvPr/>
        </p:nvSpPr>
        <p:spPr>
          <a:xfrm>
            <a:off x="9573151" y="5397527"/>
            <a:ext cx="1967069" cy="1255138"/>
          </a:xfrm>
          <a:prstGeom prst="roundRect">
            <a:avLst/>
          </a:prstGeom>
          <a:solidFill>
            <a:schemeClr val="accent1">
              <a:lumMod val="20000"/>
              <a:lumOff val="80000"/>
            </a:schemeClr>
          </a:solidFill>
          <a:ln w="28575" cmpd="sng">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30000" noProof="0" dirty="0">
              <a:ln>
                <a:noFill/>
              </a:ln>
              <a:solidFill>
                <a:prstClr val="black"/>
              </a:solidFill>
              <a:effectLst/>
              <a:uLnTx/>
              <a:uFillTx/>
              <a:latin typeface="Arial"/>
              <a:ea typeface="+mn-ea"/>
              <a:cs typeface="+mn-cs"/>
            </a:endParaRPr>
          </a:p>
        </p:txBody>
      </p:sp>
      <p:sp>
        <p:nvSpPr>
          <p:cNvPr id="84" name="Rectangle 83"/>
          <p:cNvSpPr/>
          <p:nvPr/>
        </p:nvSpPr>
        <p:spPr>
          <a:xfrm>
            <a:off x="9535087" y="5418289"/>
            <a:ext cx="1957605" cy="110799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black"/>
                </a:solidFill>
                <a:effectLst/>
                <a:uLnTx/>
                <a:uFillTx/>
                <a:latin typeface="Arial"/>
                <a:ea typeface="+mn-ea"/>
                <a:cs typeface="+mn-cs"/>
              </a:rPr>
              <a:t>Guideline:</a:t>
            </a:r>
            <a:r>
              <a:rPr kumimoji="0" lang="en-US" sz="1200" b="1" i="0" u="none" strike="noStrike" kern="1200" cap="none" spc="0" normalizeH="0" baseline="0" noProof="0" dirty="0">
                <a:ln>
                  <a:noFill/>
                </a:ln>
                <a:solidFill>
                  <a:prstClr val="black"/>
                </a:solidFill>
                <a:effectLst/>
                <a:uLnTx/>
                <a:uFillTx/>
                <a:latin typeface="Arial"/>
                <a:ea typeface="+mn-ea"/>
                <a:cs typeface="+mn-cs"/>
              </a:rPr>
              <a:t> Performance Adjustments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a:ea typeface="+mn-ea"/>
                <a:cs typeface="+mn-cs"/>
              </a:rPr>
              <a:t>(Efficiency / Quality)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prstClr val="black"/>
                </a:solidFill>
                <a:effectLst/>
                <a:uLnTx/>
                <a:uFillTx/>
                <a:latin typeface="Arial"/>
                <a:ea typeface="+mn-ea"/>
                <a:cs typeface="+mn-cs"/>
              </a:rPr>
              <a:t>Adjustment to target budget with combined range of -6% to 6% for quality and efficiency.</a:t>
            </a:r>
          </a:p>
        </p:txBody>
      </p:sp>
      <p:pic>
        <p:nvPicPr>
          <p:cNvPr id="85" name="Picture 36" descr="C:\Users\NIpakchi\Desktop\icons\Action-remove-icon.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825046" y="2681734"/>
            <a:ext cx="282205" cy="282205"/>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37" descr="C:\Users\NIpakchi\Desktop\icons\Actions-dialog-ok-apply-icon.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235536" y="2205679"/>
            <a:ext cx="365110" cy="365110"/>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4" descr="orange ico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73251" y="2405980"/>
            <a:ext cx="396686" cy="396686"/>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2" descr="Apple icon"/>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62967" y="2401772"/>
            <a:ext cx="387633" cy="387633"/>
          </a:xfrm>
          <a:prstGeom prst="rect">
            <a:avLst/>
          </a:prstGeom>
          <a:noFill/>
          <a:extLst>
            <a:ext uri="{909E8E84-426E-40DD-AFC4-6F175D3DCCD1}">
              <a14:hiddenFill xmlns:a14="http://schemas.microsoft.com/office/drawing/2010/main">
                <a:solidFill>
                  <a:srgbClr val="FFFFFF"/>
                </a:solidFill>
              </a14:hiddenFill>
            </a:ext>
          </a:extLst>
        </p:spPr>
      </p:pic>
      <p:cxnSp>
        <p:nvCxnSpPr>
          <p:cNvPr id="89" name="Straight Arrow Connector 88"/>
          <p:cNvCxnSpPr/>
          <p:nvPr/>
        </p:nvCxnSpPr>
        <p:spPr>
          <a:xfrm>
            <a:off x="6582011" y="2583405"/>
            <a:ext cx="400763" cy="1"/>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flipH="1" flipV="1">
            <a:off x="6550601" y="2713850"/>
            <a:ext cx="422649" cy="5805"/>
          </a:xfrm>
          <a:prstGeom prst="straightConnector1">
            <a:avLst/>
          </a:prstGeom>
          <a:ln w="571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endCxn id="92" idx="2"/>
          </p:cNvCxnSpPr>
          <p:nvPr/>
        </p:nvCxnSpPr>
        <p:spPr>
          <a:xfrm>
            <a:off x="4586478" y="4760932"/>
            <a:ext cx="5780" cy="1891733"/>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92" name="Rounded Rectangle 91"/>
          <p:cNvSpPr/>
          <p:nvPr/>
        </p:nvSpPr>
        <p:spPr>
          <a:xfrm>
            <a:off x="3611812" y="5430613"/>
            <a:ext cx="1960891" cy="1222052"/>
          </a:xfrm>
          <a:prstGeom prst="roundRect">
            <a:avLst/>
          </a:prstGeom>
          <a:solidFill>
            <a:schemeClr val="accent1">
              <a:lumMod val="20000"/>
              <a:lumOff val="80000"/>
            </a:schemeClr>
          </a:solidFill>
          <a:ln w="28575" cmpd="sng">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30000" noProof="0" dirty="0">
              <a:ln>
                <a:noFill/>
              </a:ln>
              <a:solidFill>
                <a:prstClr val="black"/>
              </a:solidFill>
              <a:effectLst/>
              <a:uLnTx/>
              <a:uFillTx/>
              <a:latin typeface="Arial"/>
              <a:ea typeface="+mn-ea"/>
              <a:cs typeface="+mn-cs"/>
            </a:endParaRPr>
          </a:p>
        </p:txBody>
      </p:sp>
      <p:sp>
        <p:nvSpPr>
          <p:cNvPr id="93" name="Rectangle 92"/>
          <p:cNvSpPr/>
          <p:nvPr/>
        </p:nvSpPr>
        <p:spPr>
          <a:xfrm>
            <a:off x="3663872" y="5421559"/>
            <a:ext cx="1879445" cy="123110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black"/>
                </a:solidFill>
                <a:effectLst/>
                <a:uLnTx/>
                <a:uFillTx/>
                <a:latin typeface="Arial"/>
                <a:ea typeface="+mn-ea"/>
                <a:cs typeface="+mn-cs"/>
              </a:rPr>
              <a:t>Guideline</a:t>
            </a:r>
            <a:r>
              <a:rPr kumimoji="0" lang="en-US" sz="1200" b="1" i="0" u="none" strike="noStrike" kern="1200" cap="none" spc="0" normalizeH="0" baseline="0" noProof="0" dirty="0">
                <a:ln>
                  <a:noFill/>
                </a:ln>
                <a:solidFill>
                  <a:prstClr val="black"/>
                </a:solidFill>
                <a:effectLst/>
                <a:uLnTx/>
                <a:uFillTx/>
                <a:latin typeface="Arial"/>
                <a:ea typeface="+mn-ea"/>
                <a:cs typeface="+mn-cs"/>
              </a:rPr>
              <a:t>: Growth Trend</a:t>
            </a:r>
            <a:endParaRPr kumimoji="0" lang="en-US" sz="1800" b="1"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prstClr val="black"/>
                </a:solidFill>
                <a:effectLst/>
                <a:uLnTx/>
                <a:uFillTx/>
                <a:latin typeface="Arial"/>
                <a:ea typeface="+mn-ea"/>
                <a:cs typeface="+mn-cs"/>
              </a:rPr>
              <a:t>1 year look back weighted evenly by two factors: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1" u="none" strike="noStrike" kern="1200" cap="none" spc="0" normalizeH="0" baseline="0" noProof="0" dirty="0">
                <a:ln>
                  <a:noFill/>
                </a:ln>
                <a:solidFill>
                  <a:prstClr val="black"/>
                </a:solidFill>
                <a:effectLst/>
                <a:uLnTx/>
                <a:uFillTx/>
                <a:latin typeface="Arial"/>
                <a:ea typeface="+mn-ea"/>
                <a:cs typeface="+mn-cs"/>
              </a:rPr>
              <a:t>VBP contractor specific growth trend (50%)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1" u="none" strike="noStrike" kern="1200" cap="none" spc="0" normalizeH="0" baseline="0" noProof="0" dirty="0">
                <a:ln>
                  <a:noFill/>
                </a:ln>
                <a:solidFill>
                  <a:prstClr val="black"/>
                </a:solidFill>
                <a:effectLst/>
                <a:uLnTx/>
                <a:uFillTx/>
                <a:latin typeface="Arial"/>
                <a:ea typeface="+mn-ea"/>
                <a:cs typeface="+mn-cs"/>
              </a:rPr>
              <a:t>regional growth rate (50%)</a:t>
            </a:r>
          </a:p>
        </p:txBody>
      </p:sp>
      <p:cxnSp>
        <p:nvCxnSpPr>
          <p:cNvPr id="94" name="Straight Connector 93"/>
          <p:cNvCxnSpPr>
            <a:endCxn id="95" idx="2"/>
          </p:cNvCxnSpPr>
          <p:nvPr/>
        </p:nvCxnSpPr>
        <p:spPr>
          <a:xfrm>
            <a:off x="7647338" y="4770111"/>
            <a:ext cx="25896" cy="1891733"/>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95" name="Rounded Rectangle 94"/>
          <p:cNvSpPr/>
          <p:nvPr/>
        </p:nvSpPr>
        <p:spPr>
          <a:xfrm>
            <a:off x="6161953" y="5439792"/>
            <a:ext cx="3022561" cy="1222052"/>
          </a:xfrm>
          <a:prstGeom prst="roundRect">
            <a:avLst/>
          </a:prstGeom>
          <a:solidFill>
            <a:schemeClr val="accent1">
              <a:lumMod val="20000"/>
              <a:lumOff val="80000"/>
            </a:schemeClr>
          </a:solidFill>
          <a:ln w="28575" cmpd="sng">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30000" noProof="0" dirty="0">
              <a:ln>
                <a:noFill/>
              </a:ln>
              <a:solidFill>
                <a:prstClr val="black"/>
              </a:solidFill>
              <a:effectLst/>
              <a:uLnTx/>
              <a:uFillTx/>
              <a:latin typeface="Arial"/>
              <a:ea typeface="+mn-ea"/>
              <a:cs typeface="+mn-cs"/>
            </a:endParaRPr>
          </a:p>
        </p:txBody>
      </p:sp>
      <p:sp>
        <p:nvSpPr>
          <p:cNvPr id="96" name="Rectangle 95"/>
          <p:cNvSpPr/>
          <p:nvPr/>
        </p:nvSpPr>
        <p:spPr>
          <a:xfrm>
            <a:off x="6162967" y="5527134"/>
            <a:ext cx="3062337" cy="123110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black"/>
                </a:solidFill>
                <a:effectLst/>
                <a:uLnTx/>
                <a:uFillTx/>
                <a:latin typeface="Arial"/>
                <a:ea typeface="+mn-ea"/>
                <a:cs typeface="+mn-cs"/>
              </a:rPr>
              <a:t>Guideline</a:t>
            </a:r>
            <a:r>
              <a:rPr kumimoji="0" lang="en-US" sz="1200" b="1" i="0" u="none" strike="noStrike" kern="1200" cap="none" spc="0" normalizeH="0" baseline="0" noProof="0" dirty="0">
                <a:ln>
                  <a:noFill/>
                </a:ln>
                <a:solidFill>
                  <a:prstClr val="black"/>
                </a:solidFill>
                <a:effectLst/>
                <a:uLnTx/>
                <a:uFillTx/>
                <a:latin typeface="Arial"/>
                <a:ea typeface="+mn-ea"/>
                <a:cs typeface="+mn-cs"/>
              </a:rPr>
              <a:t>: Risk Adjustment Factor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1" u="none" strike="noStrike" kern="1200" cap="none" spc="0" normalizeH="0" baseline="0" noProof="0" dirty="0">
                <a:ln>
                  <a:noFill/>
                </a:ln>
                <a:solidFill>
                  <a:prstClr val="black"/>
                </a:solidFill>
                <a:effectLst/>
                <a:uLnTx/>
                <a:uFillTx/>
                <a:latin typeface="Arial"/>
                <a:ea typeface="+mn-ea"/>
                <a:cs typeface="+mn-cs"/>
              </a:rPr>
              <a:t>TCGP = 3M CRG methodology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1" u="none" strike="noStrike" kern="1200" cap="none" spc="0" normalizeH="0" baseline="0" noProof="0" dirty="0">
                <a:ln>
                  <a:noFill/>
                </a:ln>
                <a:solidFill>
                  <a:prstClr val="black"/>
                </a:solidFill>
                <a:effectLst/>
                <a:uLnTx/>
                <a:uFillTx/>
                <a:latin typeface="Arial"/>
                <a:ea typeface="+mn-ea"/>
                <a:cs typeface="+mn-cs"/>
              </a:rPr>
              <a:t>Subpopulations = risk adjustment methodology used for Plan rate setting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1" u="none" strike="noStrike" kern="1200" cap="none" spc="0" normalizeH="0" baseline="0" noProof="0" dirty="0">
                <a:ln>
                  <a:noFill/>
                </a:ln>
                <a:solidFill>
                  <a:prstClr val="black"/>
                </a:solidFill>
                <a:effectLst/>
                <a:uLnTx/>
                <a:uFillTx/>
                <a:latin typeface="Arial"/>
                <a:ea typeface="+mn-ea"/>
                <a:cs typeface="+mn-cs"/>
              </a:rPr>
              <a:t>Bundles of Care (IPC, Maternity) = </a:t>
            </a:r>
            <a:r>
              <a:rPr kumimoji="0" lang="en-US" sz="1000" b="0" i="1" u="none" strike="noStrike" kern="1200" cap="none" spc="0" normalizeH="0" baseline="0" noProof="0" dirty="0" err="1">
                <a:ln>
                  <a:noFill/>
                </a:ln>
                <a:solidFill>
                  <a:prstClr val="black"/>
                </a:solidFill>
                <a:effectLst/>
                <a:uLnTx/>
                <a:uFillTx/>
                <a:latin typeface="Arial"/>
                <a:ea typeface="+mn-ea"/>
                <a:cs typeface="+mn-cs"/>
              </a:rPr>
              <a:t>Altarum’s</a:t>
            </a:r>
            <a:r>
              <a:rPr kumimoji="0" lang="en-US" sz="1000" b="0" i="1" u="none" strike="noStrike" kern="1200" cap="none" spc="0" normalizeH="0" baseline="0" noProof="0" dirty="0">
                <a:ln>
                  <a:noFill/>
                </a:ln>
                <a:solidFill>
                  <a:prstClr val="black"/>
                </a:solidFill>
                <a:effectLst/>
                <a:uLnTx/>
                <a:uFillTx/>
                <a:latin typeface="Arial"/>
                <a:ea typeface="+mn-ea"/>
                <a:cs typeface="+mn-cs"/>
              </a:rPr>
              <a:t> episode severity adjustment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Arial"/>
              <a:ea typeface="+mn-ea"/>
              <a:cs typeface="+mn-cs"/>
            </a:endParaRPr>
          </a:p>
        </p:txBody>
      </p:sp>
      <p:sp>
        <p:nvSpPr>
          <p:cNvPr id="97" name="Rounded Rectangle 96"/>
          <p:cNvSpPr/>
          <p:nvPr/>
        </p:nvSpPr>
        <p:spPr>
          <a:xfrm>
            <a:off x="9643116" y="654571"/>
            <a:ext cx="2403354" cy="1402330"/>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a:ea typeface="+mn-ea"/>
                <a:cs typeface="+mn-cs"/>
              </a:rPr>
              <a:t>The State does not mandate a specific methodology to be used to calculate a target budget for an arrangement. However, contracts should specify that a target budget will be used.</a:t>
            </a:r>
          </a:p>
        </p:txBody>
      </p:sp>
      <p:cxnSp>
        <p:nvCxnSpPr>
          <p:cNvPr id="98" name="Straight Connector 97"/>
          <p:cNvCxnSpPr>
            <a:endCxn id="83" idx="0"/>
          </p:cNvCxnSpPr>
          <p:nvPr/>
        </p:nvCxnSpPr>
        <p:spPr>
          <a:xfrm>
            <a:off x="10556685" y="4779255"/>
            <a:ext cx="1" cy="618272"/>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99" name="Right Arrow 98"/>
          <p:cNvSpPr/>
          <p:nvPr/>
        </p:nvSpPr>
        <p:spPr>
          <a:xfrm>
            <a:off x="2934033" y="3428377"/>
            <a:ext cx="365760" cy="2862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00" name="Right Arrow 99"/>
          <p:cNvSpPr/>
          <p:nvPr/>
        </p:nvSpPr>
        <p:spPr>
          <a:xfrm>
            <a:off x="5927553" y="3412178"/>
            <a:ext cx="365760" cy="2862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01" name="Right Arrow 100"/>
          <p:cNvSpPr/>
          <p:nvPr/>
        </p:nvSpPr>
        <p:spPr>
          <a:xfrm>
            <a:off x="8915400" y="3423938"/>
            <a:ext cx="365760" cy="2862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02" name="Rounded Rectangle 101"/>
          <p:cNvSpPr/>
          <p:nvPr/>
        </p:nvSpPr>
        <p:spPr>
          <a:xfrm>
            <a:off x="872480" y="1247505"/>
            <a:ext cx="8171097" cy="8928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srgbClr val="503278"/>
                </a:solidFill>
                <a:effectLst/>
                <a:uLnTx/>
                <a:uFillTx/>
                <a:latin typeface="Arial"/>
                <a:ea typeface="+mn-ea"/>
                <a:cs typeface="+mn-cs"/>
              </a:rPr>
              <a:t>The VBP Roadmap outlines a recommended, but not required, method to establish a target budget.</a:t>
            </a:r>
          </a:p>
        </p:txBody>
      </p:sp>
    </p:spTree>
    <p:extLst>
      <p:ext uri="{BB962C8B-B14F-4D97-AF65-F5344CB8AC3E}">
        <p14:creationId xmlns:p14="http://schemas.microsoft.com/office/powerpoint/2010/main" val="408674541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0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1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15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16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17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18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8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503278"/>
        </a:solidFill>
        <a:ln>
          <a:noFill/>
        </a:ln>
      </a:spPr>
      <a:bodyPr rtlCol="0" anchor="ctr"/>
      <a:lstStyle>
        <a:defPPr algn="ctr">
          <a:defRPr dirty="0">
            <a:solidFill>
              <a:srgbClr val="F2B800"/>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600" dirty="0" smtClean="0">
            <a:solidFill>
              <a:schemeClr val="bg1"/>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9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9108</TotalTime>
  <Words>4299</Words>
  <Application>Microsoft Office PowerPoint</Application>
  <PresentationFormat>Widescreen</PresentationFormat>
  <Paragraphs>697</Paragraphs>
  <Slides>35</Slides>
  <Notes>20</Notes>
  <HiddenSlides>0</HiddenSlides>
  <MMClips>0</MMClips>
  <ScaleCrop>false</ScaleCrop>
  <HeadingPairs>
    <vt:vector size="8" baseType="variant">
      <vt:variant>
        <vt:lpstr>Fonts Used</vt:lpstr>
      </vt:variant>
      <vt:variant>
        <vt:i4>6</vt:i4>
      </vt:variant>
      <vt:variant>
        <vt:lpstr>Theme</vt:lpstr>
      </vt:variant>
      <vt:variant>
        <vt:i4>19</vt:i4>
      </vt:variant>
      <vt:variant>
        <vt:lpstr>Embedded OLE Servers</vt:lpstr>
      </vt:variant>
      <vt:variant>
        <vt:i4>1</vt:i4>
      </vt:variant>
      <vt:variant>
        <vt:lpstr>Slide Titles</vt:lpstr>
      </vt:variant>
      <vt:variant>
        <vt:i4>35</vt:i4>
      </vt:variant>
    </vt:vector>
  </HeadingPairs>
  <TitlesOfParts>
    <vt:vector size="61" baseType="lpstr">
      <vt:lpstr>Arial</vt:lpstr>
      <vt:lpstr>Calibri</vt:lpstr>
      <vt:lpstr>Calibri Light</vt:lpstr>
      <vt:lpstr>Courier New</vt:lpstr>
      <vt:lpstr>Times New Roman</vt:lpstr>
      <vt:lpstr>Wingdings</vt:lpstr>
      <vt:lpstr>1_Custom Design</vt:lpstr>
      <vt:lpstr>Custom Design</vt:lpstr>
      <vt:lpstr>2_Custom Design</vt:lpstr>
      <vt:lpstr>5_Custom Design</vt:lpstr>
      <vt:lpstr>8_Custom Design</vt:lpstr>
      <vt:lpstr>9_Custom Design</vt:lpstr>
      <vt:lpstr>4_Custom Design</vt:lpstr>
      <vt:lpstr>3_Custom Design</vt:lpstr>
      <vt:lpstr>6_Custom Design</vt:lpstr>
      <vt:lpstr>7_Custom Design</vt:lpstr>
      <vt:lpstr>10_Custom Design</vt:lpstr>
      <vt:lpstr>11_Custom Design</vt:lpstr>
      <vt:lpstr>12_Custom Design</vt:lpstr>
      <vt:lpstr>13_Custom Design</vt:lpstr>
      <vt:lpstr>14_Custom Design</vt:lpstr>
      <vt:lpstr>15_Custom Design</vt:lpstr>
      <vt:lpstr>16_Custom Design</vt:lpstr>
      <vt:lpstr>17_Custom Design</vt:lpstr>
      <vt:lpstr>18_Custom Design</vt:lpstr>
      <vt:lpstr>think-cell Slide</vt:lpstr>
      <vt:lpstr>PowerPoint Presentation</vt:lpstr>
      <vt:lpstr>Agenda</vt:lpstr>
      <vt:lpstr>Terminology</vt:lpstr>
      <vt:lpstr>Medicaid Redesign Team (MRT) Waiver Amendment</vt:lpstr>
      <vt:lpstr>The New World: Paying for Outcomes not Inputs</vt:lpstr>
      <vt:lpstr>VBP Transformation: Overall Goals and Timeline</vt:lpstr>
      <vt:lpstr>Today’s discussion will focus on the Managed Care Organization (MCO) to VBP Contractor (Provider) relationship.</vt:lpstr>
      <vt:lpstr>PowerPoint Presentation</vt:lpstr>
      <vt:lpstr>Target Budget Setting Components are Flexible</vt:lpstr>
      <vt:lpstr>VBP Levels in New York State</vt:lpstr>
      <vt:lpstr>PowerPoint Presentation</vt:lpstr>
      <vt:lpstr>Level 1 Agreement</vt:lpstr>
      <vt:lpstr>PowerPoint Presentation</vt:lpstr>
      <vt:lpstr>PowerPoint Presentation</vt:lpstr>
      <vt:lpstr>Standard: Implementation of SDH Intervention</vt:lpstr>
      <vt:lpstr>Guideline: SDH Intervention Selection</vt:lpstr>
      <vt:lpstr>PowerPoint Presentation</vt:lpstr>
      <vt:lpstr>PowerPoint Presentation</vt:lpstr>
      <vt:lpstr>CMS Meaningful Measures Framework</vt:lpstr>
      <vt:lpstr>PowerPoint Presentation</vt:lpstr>
      <vt:lpstr>Upside and Down Side Risk Sharing Arrangements</vt:lpstr>
      <vt:lpstr>Obstetric Practices</vt:lpstr>
      <vt:lpstr>Maternal &amp; Infant Mortality and VBP</vt:lpstr>
      <vt:lpstr>Children’s Health Clinical Advisory Group Recommendations</vt:lpstr>
      <vt:lpstr>PowerPoint Presentation</vt:lpstr>
      <vt:lpstr>Categorizing and Prioritizing Quality Measures</vt:lpstr>
      <vt:lpstr>Category 1 Measures</vt:lpstr>
      <vt:lpstr>VBP Quality Measure Set Annual Review</vt:lpstr>
      <vt:lpstr>PowerPoint Presentation</vt:lpstr>
      <vt:lpstr>Three Key Challenges</vt:lpstr>
      <vt:lpstr>Three Key Opportunities</vt:lpstr>
      <vt:lpstr>PowerPoint Presentation</vt:lpstr>
      <vt:lpstr>PowerPoint Presentation</vt:lpstr>
      <vt:lpstr>2018 Maternity Care VBP Quality Measure Set Category 1 Measures</vt:lpstr>
      <vt:lpstr>Maternity Care Arrangement Category 2 Measures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AIDS Institute QAC September 2017</dc:title>
  <dc:creator>Fish, Douglas G (HEALTH)</dc:creator>
  <cp:lastModifiedBy>Fish, Douglas G (HEALTH)</cp:lastModifiedBy>
  <cp:revision>125</cp:revision>
  <dcterms:created xsi:type="dcterms:W3CDTF">2017-09-10T16:14:57Z</dcterms:created>
  <dcterms:modified xsi:type="dcterms:W3CDTF">2018-05-28T12:03:07Z</dcterms:modified>
</cp:coreProperties>
</file>